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0" r:id="rId1"/>
  </p:sldMasterIdLst>
  <p:sldIdLst>
    <p:sldId id="278" r:id="rId2"/>
    <p:sldId id="256" r:id="rId3"/>
    <p:sldId id="257" r:id="rId4"/>
    <p:sldId id="258" r:id="rId5"/>
    <p:sldId id="277" r:id="rId6"/>
    <p:sldId id="262" r:id="rId7"/>
    <p:sldId id="259" r:id="rId8"/>
    <p:sldId id="261" r:id="rId9"/>
    <p:sldId id="263" r:id="rId10"/>
    <p:sldId id="264" r:id="rId11"/>
    <p:sldId id="265" r:id="rId12"/>
    <p:sldId id="266" r:id="rId13"/>
    <p:sldId id="267" r:id="rId14"/>
    <p:sldId id="275" r:id="rId15"/>
    <p:sldId id="268" r:id="rId16"/>
    <p:sldId id="269" r:id="rId17"/>
    <p:sldId id="270" r:id="rId18"/>
    <p:sldId id="276" r:id="rId19"/>
    <p:sldId id="271" r:id="rId20"/>
    <p:sldId id="273" r:id="rId21"/>
    <p:sldId id="27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BE0E72-C11B-4F5F-8A86-32B9B44499F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4404417-8328-433C-8857-F2F2CC07DDAD}">
      <dgm:prSet/>
      <dgm:spPr/>
      <dgm:t>
        <a:bodyPr/>
        <a:lstStyle/>
        <a:p>
          <a:pPr>
            <a:defRPr cap="all"/>
          </a:pPr>
          <a:r>
            <a:rPr lang="en-US"/>
            <a:t>Users can register themselves , login , count the Cibil Score and check the eligibility for the loan.</a:t>
          </a:r>
        </a:p>
      </dgm:t>
    </dgm:pt>
    <dgm:pt modelId="{3FBAF4C4-90CB-4F5E-8C55-ED0EC1BA363C}" type="parTrans" cxnId="{0D08FF8B-78F8-4EFD-84F8-7DF66CA45CD8}">
      <dgm:prSet/>
      <dgm:spPr/>
      <dgm:t>
        <a:bodyPr/>
        <a:lstStyle/>
        <a:p>
          <a:endParaRPr lang="en-US"/>
        </a:p>
      </dgm:t>
    </dgm:pt>
    <dgm:pt modelId="{CAD6861D-CE73-4C3D-A9CE-35F7928505C9}" type="sibTrans" cxnId="{0D08FF8B-78F8-4EFD-84F8-7DF66CA45CD8}">
      <dgm:prSet/>
      <dgm:spPr/>
      <dgm:t>
        <a:bodyPr/>
        <a:lstStyle/>
        <a:p>
          <a:endParaRPr lang="en-US"/>
        </a:p>
      </dgm:t>
    </dgm:pt>
    <dgm:pt modelId="{5160CF78-EC67-4A83-965C-AF8CFD60C9CE}">
      <dgm:prSet/>
      <dgm:spPr/>
      <dgm:t>
        <a:bodyPr/>
        <a:lstStyle/>
        <a:p>
          <a:pPr>
            <a:defRPr cap="all"/>
          </a:pPr>
          <a:r>
            <a:rPr lang="en-US"/>
            <a:t>Users will have their own profile with their User-ID.</a:t>
          </a:r>
        </a:p>
      </dgm:t>
    </dgm:pt>
    <dgm:pt modelId="{58259A39-4AB5-4CB9-B01F-45ACACDE73B7}" type="parTrans" cxnId="{A7E6370E-0A87-4072-A9CF-E7A1593689E6}">
      <dgm:prSet/>
      <dgm:spPr/>
      <dgm:t>
        <a:bodyPr/>
        <a:lstStyle/>
        <a:p>
          <a:endParaRPr lang="en-US"/>
        </a:p>
      </dgm:t>
    </dgm:pt>
    <dgm:pt modelId="{F5181618-7583-4A99-81D9-83134D98ABF2}" type="sibTrans" cxnId="{A7E6370E-0A87-4072-A9CF-E7A1593689E6}">
      <dgm:prSet/>
      <dgm:spPr/>
      <dgm:t>
        <a:bodyPr/>
        <a:lstStyle/>
        <a:p>
          <a:endParaRPr lang="en-US"/>
        </a:p>
      </dgm:t>
    </dgm:pt>
    <dgm:pt modelId="{067D7A87-658D-4A78-B5B1-1EA432EC5208}">
      <dgm:prSet/>
      <dgm:spPr/>
      <dgm:t>
        <a:bodyPr/>
        <a:lstStyle/>
        <a:p>
          <a:pPr>
            <a:defRPr cap="all"/>
          </a:pPr>
          <a:r>
            <a:rPr lang="en-US"/>
            <a:t>User's profiles are password protected.</a:t>
          </a:r>
        </a:p>
      </dgm:t>
    </dgm:pt>
    <dgm:pt modelId="{E89A1993-D9D4-49C1-9457-ECE318F001D2}" type="parTrans" cxnId="{02397176-A21D-424E-8AAC-0AD779AE852E}">
      <dgm:prSet/>
      <dgm:spPr/>
      <dgm:t>
        <a:bodyPr/>
        <a:lstStyle/>
        <a:p>
          <a:endParaRPr lang="en-US"/>
        </a:p>
      </dgm:t>
    </dgm:pt>
    <dgm:pt modelId="{0B688D3C-2F9C-487A-B20F-8F2C8E48FB92}" type="sibTrans" cxnId="{02397176-A21D-424E-8AAC-0AD779AE852E}">
      <dgm:prSet/>
      <dgm:spPr/>
      <dgm:t>
        <a:bodyPr/>
        <a:lstStyle/>
        <a:p>
          <a:endParaRPr lang="en-US"/>
        </a:p>
      </dgm:t>
    </dgm:pt>
    <dgm:pt modelId="{86A8256E-D592-4CAF-B54C-FB58AB2F9471}">
      <dgm:prSet/>
      <dgm:spPr/>
      <dgm:t>
        <a:bodyPr/>
        <a:lstStyle/>
        <a:p>
          <a:pPr>
            <a:defRPr cap="all"/>
          </a:pPr>
          <a:r>
            <a:rPr lang="en-US"/>
            <a:t>Users can give their feedback using Write To Us option.</a:t>
          </a:r>
        </a:p>
      </dgm:t>
    </dgm:pt>
    <dgm:pt modelId="{84512ACD-5859-4162-82F7-0CCD4D1802E4}" type="parTrans" cxnId="{83F20453-E575-4291-8D17-42A886AFF74E}">
      <dgm:prSet/>
      <dgm:spPr/>
      <dgm:t>
        <a:bodyPr/>
        <a:lstStyle/>
        <a:p>
          <a:endParaRPr lang="en-US"/>
        </a:p>
      </dgm:t>
    </dgm:pt>
    <dgm:pt modelId="{2C7E3E4C-0EBA-462D-A397-91906CB137A3}" type="sibTrans" cxnId="{83F20453-E575-4291-8D17-42A886AFF74E}">
      <dgm:prSet/>
      <dgm:spPr/>
      <dgm:t>
        <a:bodyPr/>
        <a:lstStyle/>
        <a:p>
          <a:endParaRPr lang="en-US"/>
        </a:p>
      </dgm:t>
    </dgm:pt>
    <dgm:pt modelId="{483D1408-A8A9-4847-AA16-E97DFE5A7F04}" type="pres">
      <dgm:prSet presAssocID="{AEBE0E72-C11B-4F5F-8A86-32B9B44499FA}" presName="root" presStyleCnt="0">
        <dgm:presLayoutVars>
          <dgm:dir/>
          <dgm:resizeHandles val="exact"/>
        </dgm:presLayoutVars>
      </dgm:prSet>
      <dgm:spPr/>
    </dgm:pt>
    <dgm:pt modelId="{C3CC16EE-C3C4-4222-B332-9D463085D84F}" type="pres">
      <dgm:prSet presAssocID="{F4404417-8328-433C-8857-F2F2CC07DDAD}" presName="compNode" presStyleCnt="0"/>
      <dgm:spPr/>
    </dgm:pt>
    <dgm:pt modelId="{FFA7965E-34B2-48D8-8295-9CE25663E262}" type="pres">
      <dgm:prSet presAssocID="{F4404417-8328-433C-8857-F2F2CC07DDAD}" presName="iconBgRect" presStyleLbl="bgShp" presStyleIdx="0" presStyleCnt="4"/>
      <dgm:spPr/>
    </dgm:pt>
    <dgm:pt modelId="{F0632C32-44E7-442B-9C75-55673AC19CE5}" type="pres">
      <dgm:prSet presAssocID="{F4404417-8328-433C-8857-F2F2CC07DDA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k Check"/>
        </a:ext>
      </dgm:extLst>
    </dgm:pt>
    <dgm:pt modelId="{3C0CC709-82D9-49B0-B4E4-140FA1FFDFB0}" type="pres">
      <dgm:prSet presAssocID="{F4404417-8328-433C-8857-F2F2CC07DDAD}" presName="spaceRect" presStyleCnt="0"/>
      <dgm:spPr/>
    </dgm:pt>
    <dgm:pt modelId="{D4A6AC08-49AD-4CE0-B8A6-0B009F1FE54C}" type="pres">
      <dgm:prSet presAssocID="{F4404417-8328-433C-8857-F2F2CC07DDAD}" presName="textRect" presStyleLbl="revTx" presStyleIdx="0" presStyleCnt="4">
        <dgm:presLayoutVars>
          <dgm:chMax val="1"/>
          <dgm:chPref val="1"/>
        </dgm:presLayoutVars>
      </dgm:prSet>
      <dgm:spPr/>
    </dgm:pt>
    <dgm:pt modelId="{C3540854-CF61-484E-96BB-4DD36CDC9429}" type="pres">
      <dgm:prSet presAssocID="{CAD6861D-CE73-4C3D-A9CE-35F7928505C9}" presName="sibTrans" presStyleCnt="0"/>
      <dgm:spPr/>
    </dgm:pt>
    <dgm:pt modelId="{CF896E5D-C974-434C-9CF2-C84FB92989AD}" type="pres">
      <dgm:prSet presAssocID="{5160CF78-EC67-4A83-965C-AF8CFD60C9CE}" presName="compNode" presStyleCnt="0"/>
      <dgm:spPr/>
    </dgm:pt>
    <dgm:pt modelId="{D6275BC4-395A-49B3-A169-E2A21C264ED3}" type="pres">
      <dgm:prSet presAssocID="{5160CF78-EC67-4A83-965C-AF8CFD60C9CE}" presName="iconBgRect" presStyleLbl="bgShp" presStyleIdx="1" presStyleCnt="4"/>
      <dgm:spPr/>
    </dgm:pt>
    <dgm:pt modelId="{A2F54744-15C0-49B7-BCAE-C1DEDEA22CF1}" type="pres">
      <dgm:prSet presAssocID="{5160CF78-EC67-4A83-965C-AF8CFD60C9C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D76D0EEA-1518-4801-B2B2-C28B5D95B5D5}" type="pres">
      <dgm:prSet presAssocID="{5160CF78-EC67-4A83-965C-AF8CFD60C9CE}" presName="spaceRect" presStyleCnt="0"/>
      <dgm:spPr/>
    </dgm:pt>
    <dgm:pt modelId="{E2B35EBB-1C9D-48A0-A7ED-08A187722595}" type="pres">
      <dgm:prSet presAssocID="{5160CF78-EC67-4A83-965C-AF8CFD60C9CE}" presName="textRect" presStyleLbl="revTx" presStyleIdx="1" presStyleCnt="4">
        <dgm:presLayoutVars>
          <dgm:chMax val="1"/>
          <dgm:chPref val="1"/>
        </dgm:presLayoutVars>
      </dgm:prSet>
      <dgm:spPr/>
    </dgm:pt>
    <dgm:pt modelId="{190E4BB1-2F62-4A4A-B9B2-51E72FE0468E}" type="pres">
      <dgm:prSet presAssocID="{F5181618-7583-4A99-81D9-83134D98ABF2}" presName="sibTrans" presStyleCnt="0"/>
      <dgm:spPr/>
    </dgm:pt>
    <dgm:pt modelId="{39133400-5AD4-4B91-9DAE-EE56EBE4F78C}" type="pres">
      <dgm:prSet presAssocID="{067D7A87-658D-4A78-B5B1-1EA432EC5208}" presName="compNode" presStyleCnt="0"/>
      <dgm:spPr/>
    </dgm:pt>
    <dgm:pt modelId="{1FCF86F3-F1AC-4A1E-A8E0-A08CEAAE0BF2}" type="pres">
      <dgm:prSet presAssocID="{067D7A87-658D-4A78-B5B1-1EA432EC5208}" presName="iconBgRect" presStyleLbl="bgShp" presStyleIdx="2" presStyleCnt="4"/>
      <dgm:spPr/>
    </dgm:pt>
    <dgm:pt modelId="{BAFF8281-AB58-4FBC-8F07-5368642F735D}" type="pres">
      <dgm:prSet presAssocID="{067D7A87-658D-4A78-B5B1-1EA432EC520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89505982-6ABB-461C-8769-86C7BDE8DC0A}" type="pres">
      <dgm:prSet presAssocID="{067D7A87-658D-4A78-B5B1-1EA432EC5208}" presName="spaceRect" presStyleCnt="0"/>
      <dgm:spPr/>
    </dgm:pt>
    <dgm:pt modelId="{DCE50484-8575-4399-815D-CCACFC0C952F}" type="pres">
      <dgm:prSet presAssocID="{067D7A87-658D-4A78-B5B1-1EA432EC5208}" presName="textRect" presStyleLbl="revTx" presStyleIdx="2" presStyleCnt="4">
        <dgm:presLayoutVars>
          <dgm:chMax val="1"/>
          <dgm:chPref val="1"/>
        </dgm:presLayoutVars>
      </dgm:prSet>
      <dgm:spPr/>
    </dgm:pt>
    <dgm:pt modelId="{98CD88C1-1A1B-4683-BC70-9E2AA76988E3}" type="pres">
      <dgm:prSet presAssocID="{0B688D3C-2F9C-487A-B20F-8F2C8E48FB92}" presName="sibTrans" presStyleCnt="0"/>
      <dgm:spPr/>
    </dgm:pt>
    <dgm:pt modelId="{107328DA-4C42-4F5C-8FE2-BF8A17B7B163}" type="pres">
      <dgm:prSet presAssocID="{86A8256E-D592-4CAF-B54C-FB58AB2F9471}" presName="compNode" presStyleCnt="0"/>
      <dgm:spPr/>
    </dgm:pt>
    <dgm:pt modelId="{8B0E92C5-F4F3-4BAB-B0E5-8A4F04D217B5}" type="pres">
      <dgm:prSet presAssocID="{86A8256E-D592-4CAF-B54C-FB58AB2F9471}" presName="iconBgRect" presStyleLbl="bgShp" presStyleIdx="3" presStyleCnt="4"/>
      <dgm:spPr/>
    </dgm:pt>
    <dgm:pt modelId="{94CD73A4-ECC4-41AC-A63A-8A9C6F486AD3}" type="pres">
      <dgm:prSet presAssocID="{86A8256E-D592-4CAF-B54C-FB58AB2F947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Bubble"/>
        </a:ext>
      </dgm:extLst>
    </dgm:pt>
    <dgm:pt modelId="{614E6721-1E55-44CD-A987-7F7A702EF1AD}" type="pres">
      <dgm:prSet presAssocID="{86A8256E-D592-4CAF-B54C-FB58AB2F9471}" presName="spaceRect" presStyleCnt="0"/>
      <dgm:spPr/>
    </dgm:pt>
    <dgm:pt modelId="{72B9FC5C-7ED0-4511-8EA0-16A6B5A15533}" type="pres">
      <dgm:prSet presAssocID="{86A8256E-D592-4CAF-B54C-FB58AB2F9471}" presName="textRect" presStyleLbl="revTx" presStyleIdx="3" presStyleCnt="4">
        <dgm:presLayoutVars>
          <dgm:chMax val="1"/>
          <dgm:chPref val="1"/>
        </dgm:presLayoutVars>
      </dgm:prSet>
      <dgm:spPr/>
    </dgm:pt>
  </dgm:ptLst>
  <dgm:cxnLst>
    <dgm:cxn modelId="{A7E6370E-0A87-4072-A9CF-E7A1593689E6}" srcId="{AEBE0E72-C11B-4F5F-8A86-32B9B44499FA}" destId="{5160CF78-EC67-4A83-965C-AF8CFD60C9CE}" srcOrd="1" destOrd="0" parTransId="{58259A39-4AB5-4CB9-B01F-45ACACDE73B7}" sibTransId="{F5181618-7583-4A99-81D9-83134D98ABF2}"/>
    <dgm:cxn modelId="{E0FDA34D-AFED-4EB1-BA3B-75897E663CA4}" type="presOf" srcId="{5160CF78-EC67-4A83-965C-AF8CFD60C9CE}" destId="{E2B35EBB-1C9D-48A0-A7ED-08A187722595}" srcOrd="0" destOrd="0" presId="urn:microsoft.com/office/officeart/2018/5/layout/IconCircleLabelList"/>
    <dgm:cxn modelId="{EFF9A151-D86E-4960-A547-AEFFA5DF8956}" type="presOf" srcId="{AEBE0E72-C11B-4F5F-8A86-32B9B44499FA}" destId="{483D1408-A8A9-4847-AA16-E97DFE5A7F04}" srcOrd="0" destOrd="0" presId="urn:microsoft.com/office/officeart/2018/5/layout/IconCircleLabelList"/>
    <dgm:cxn modelId="{83F20453-E575-4291-8D17-42A886AFF74E}" srcId="{AEBE0E72-C11B-4F5F-8A86-32B9B44499FA}" destId="{86A8256E-D592-4CAF-B54C-FB58AB2F9471}" srcOrd="3" destOrd="0" parTransId="{84512ACD-5859-4162-82F7-0CCD4D1802E4}" sibTransId="{2C7E3E4C-0EBA-462D-A397-91906CB137A3}"/>
    <dgm:cxn modelId="{02397176-A21D-424E-8AAC-0AD779AE852E}" srcId="{AEBE0E72-C11B-4F5F-8A86-32B9B44499FA}" destId="{067D7A87-658D-4A78-B5B1-1EA432EC5208}" srcOrd="2" destOrd="0" parTransId="{E89A1993-D9D4-49C1-9457-ECE318F001D2}" sibTransId="{0B688D3C-2F9C-487A-B20F-8F2C8E48FB92}"/>
    <dgm:cxn modelId="{0D08FF8B-78F8-4EFD-84F8-7DF66CA45CD8}" srcId="{AEBE0E72-C11B-4F5F-8A86-32B9B44499FA}" destId="{F4404417-8328-433C-8857-F2F2CC07DDAD}" srcOrd="0" destOrd="0" parTransId="{3FBAF4C4-90CB-4F5E-8C55-ED0EC1BA363C}" sibTransId="{CAD6861D-CE73-4C3D-A9CE-35F7928505C9}"/>
    <dgm:cxn modelId="{1DDFB298-9CC7-41E8-A0B9-2433779DBB4B}" type="presOf" srcId="{F4404417-8328-433C-8857-F2F2CC07DDAD}" destId="{D4A6AC08-49AD-4CE0-B8A6-0B009F1FE54C}" srcOrd="0" destOrd="0" presId="urn:microsoft.com/office/officeart/2018/5/layout/IconCircleLabelList"/>
    <dgm:cxn modelId="{90D25CC9-A66A-4B25-8AD4-B9E6FDF71CDA}" type="presOf" srcId="{86A8256E-D592-4CAF-B54C-FB58AB2F9471}" destId="{72B9FC5C-7ED0-4511-8EA0-16A6B5A15533}" srcOrd="0" destOrd="0" presId="urn:microsoft.com/office/officeart/2018/5/layout/IconCircleLabelList"/>
    <dgm:cxn modelId="{48F0F8E8-5D51-4CD4-8A93-E862145FB008}" type="presOf" srcId="{067D7A87-658D-4A78-B5B1-1EA432EC5208}" destId="{DCE50484-8575-4399-815D-CCACFC0C952F}" srcOrd="0" destOrd="0" presId="urn:microsoft.com/office/officeart/2018/5/layout/IconCircleLabelList"/>
    <dgm:cxn modelId="{480A3E48-6006-4896-A397-DE28C06581F2}" type="presParOf" srcId="{483D1408-A8A9-4847-AA16-E97DFE5A7F04}" destId="{C3CC16EE-C3C4-4222-B332-9D463085D84F}" srcOrd="0" destOrd="0" presId="urn:microsoft.com/office/officeart/2018/5/layout/IconCircleLabelList"/>
    <dgm:cxn modelId="{90545D93-997F-4F4F-A714-601BACC0847B}" type="presParOf" srcId="{C3CC16EE-C3C4-4222-B332-9D463085D84F}" destId="{FFA7965E-34B2-48D8-8295-9CE25663E262}" srcOrd="0" destOrd="0" presId="urn:microsoft.com/office/officeart/2018/5/layout/IconCircleLabelList"/>
    <dgm:cxn modelId="{38B1C56C-3E5E-4B0B-B569-158ED729EEC4}" type="presParOf" srcId="{C3CC16EE-C3C4-4222-B332-9D463085D84F}" destId="{F0632C32-44E7-442B-9C75-55673AC19CE5}" srcOrd="1" destOrd="0" presId="urn:microsoft.com/office/officeart/2018/5/layout/IconCircleLabelList"/>
    <dgm:cxn modelId="{48EDF6AB-3D7B-4D8B-AB0C-B595898514B7}" type="presParOf" srcId="{C3CC16EE-C3C4-4222-B332-9D463085D84F}" destId="{3C0CC709-82D9-49B0-B4E4-140FA1FFDFB0}" srcOrd="2" destOrd="0" presId="urn:microsoft.com/office/officeart/2018/5/layout/IconCircleLabelList"/>
    <dgm:cxn modelId="{1A6FFA22-2769-4B1A-A463-917B19E996F6}" type="presParOf" srcId="{C3CC16EE-C3C4-4222-B332-9D463085D84F}" destId="{D4A6AC08-49AD-4CE0-B8A6-0B009F1FE54C}" srcOrd="3" destOrd="0" presId="urn:microsoft.com/office/officeart/2018/5/layout/IconCircleLabelList"/>
    <dgm:cxn modelId="{567466EB-5835-4D25-8C24-7A37EAE32B85}" type="presParOf" srcId="{483D1408-A8A9-4847-AA16-E97DFE5A7F04}" destId="{C3540854-CF61-484E-96BB-4DD36CDC9429}" srcOrd="1" destOrd="0" presId="urn:microsoft.com/office/officeart/2018/5/layout/IconCircleLabelList"/>
    <dgm:cxn modelId="{39099B06-E6F0-42F2-A942-74FBD5A03302}" type="presParOf" srcId="{483D1408-A8A9-4847-AA16-E97DFE5A7F04}" destId="{CF896E5D-C974-434C-9CF2-C84FB92989AD}" srcOrd="2" destOrd="0" presId="urn:microsoft.com/office/officeart/2018/5/layout/IconCircleLabelList"/>
    <dgm:cxn modelId="{C5DC56A6-D18D-45F6-885F-A2E78BBF9C00}" type="presParOf" srcId="{CF896E5D-C974-434C-9CF2-C84FB92989AD}" destId="{D6275BC4-395A-49B3-A169-E2A21C264ED3}" srcOrd="0" destOrd="0" presId="urn:microsoft.com/office/officeart/2018/5/layout/IconCircleLabelList"/>
    <dgm:cxn modelId="{5394B2BD-F0DB-4134-8859-E3A4C68D96DC}" type="presParOf" srcId="{CF896E5D-C974-434C-9CF2-C84FB92989AD}" destId="{A2F54744-15C0-49B7-BCAE-C1DEDEA22CF1}" srcOrd="1" destOrd="0" presId="urn:microsoft.com/office/officeart/2018/5/layout/IconCircleLabelList"/>
    <dgm:cxn modelId="{6C6B1EAD-3DB4-4C5A-987E-45D25A48E051}" type="presParOf" srcId="{CF896E5D-C974-434C-9CF2-C84FB92989AD}" destId="{D76D0EEA-1518-4801-B2B2-C28B5D95B5D5}" srcOrd="2" destOrd="0" presId="urn:microsoft.com/office/officeart/2018/5/layout/IconCircleLabelList"/>
    <dgm:cxn modelId="{124AF784-3179-496E-B37B-F461BA60E88C}" type="presParOf" srcId="{CF896E5D-C974-434C-9CF2-C84FB92989AD}" destId="{E2B35EBB-1C9D-48A0-A7ED-08A187722595}" srcOrd="3" destOrd="0" presId="urn:microsoft.com/office/officeart/2018/5/layout/IconCircleLabelList"/>
    <dgm:cxn modelId="{5983FD25-C328-4A9C-8936-597D0599D680}" type="presParOf" srcId="{483D1408-A8A9-4847-AA16-E97DFE5A7F04}" destId="{190E4BB1-2F62-4A4A-B9B2-51E72FE0468E}" srcOrd="3" destOrd="0" presId="urn:microsoft.com/office/officeart/2018/5/layout/IconCircleLabelList"/>
    <dgm:cxn modelId="{D38391A8-5015-4F38-917F-534A0DD05A71}" type="presParOf" srcId="{483D1408-A8A9-4847-AA16-E97DFE5A7F04}" destId="{39133400-5AD4-4B91-9DAE-EE56EBE4F78C}" srcOrd="4" destOrd="0" presId="urn:microsoft.com/office/officeart/2018/5/layout/IconCircleLabelList"/>
    <dgm:cxn modelId="{80143C3F-F5CF-4771-A05E-02DDB3AB3822}" type="presParOf" srcId="{39133400-5AD4-4B91-9DAE-EE56EBE4F78C}" destId="{1FCF86F3-F1AC-4A1E-A8E0-A08CEAAE0BF2}" srcOrd="0" destOrd="0" presId="urn:microsoft.com/office/officeart/2018/5/layout/IconCircleLabelList"/>
    <dgm:cxn modelId="{E8EAE7AD-23FD-4E33-8FC5-E4E4C5409961}" type="presParOf" srcId="{39133400-5AD4-4B91-9DAE-EE56EBE4F78C}" destId="{BAFF8281-AB58-4FBC-8F07-5368642F735D}" srcOrd="1" destOrd="0" presId="urn:microsoft.com/office/officeart/2018/5/layout/IconCircleLabelList"/>
    <dgm:cxn modelId="{D369FD04-5D0D-4400-AC72-8FC42AE6CD48}" type="presParOf" srcId="{39133400-5AD4-4B91-9DAE-EE56EBE4F78C}" destId="{89505982-6ABB-461C-8769-86C7BDE8DC0A}" srcOrd="2" destOrd="0" presId="urn:microsoft.com/office/officeart/2018/5/layout/IconCircleLabelList"/>
    <dgm:cxn modelId="{0FF8F944-CD62-4E3A-8D88-F77898108D8D}" type="presParOf" srcId="{39133400-5AD4-4B91-9DAE-EE56EBE4F78C}" destId="{DCE50484-8575-4399-815D-CCACFC0C952F}" srcOrd="3" destOrd="0" presId="urn:microsoft.com/office/officeart/2018/5/layout/IconCircleLabelList"/>
    <dgm:cxn modelId="{BDEF90C4-F64D-4A1F-801B-13EE7E31AA13}" type="presParOf" srcId="{483D1408-A8A9-4847-AA16-E97DFE5A7F04}" destId="{98CD88C1-1A1B-4683-BC70-9E2AA76988E3}" srcOrd="5" destOrd="0" presId="urn:microsoft.com/office/officeart/2018/5/layout/IconCircleLabelList"/>
    <dgm:cxn modelId="{7165BDAE-BB29-4C74-B1B4-22B6650CA8B2}" type="presParOf" srcId="{483D1408-A8A9-4847-AA16-E97DFE5A7F04}" destId="{107328DA-4C42-4F5C-8FE2-BF8A17B7B163}" srcOrd="6" destOrd="0" presId="urn:microsoft.com/office/officeart/2018/5/layout/IconCircleLabelList"/>
    <dgm:cxn modelId="{9D34F732-C0DC-4A5C-B245-979D5BFB4B61}" type="presParOf" srcId="{107328DA-4C42-4F5C-8FE2-BF8A17B7B163}" destId="{8B0E92C5-F4F3-4BAB-B0E5-8A4F04D217B5}" srcOrd="0" destOrd="0" presId="urn:microsoft.com/office/officeart/2018/5/layout/IconCircleLabelList"/>
    <dgm:cxn modelId="{FE47219A-5625-42F4-97D9-A486B3D0E5B1}" type="presParOf" srcId="{107328DA-4C42-4F5C-8FE2-BF8A17B7B163}" destId="{94CD73A4-ECC4-41AC-A63A-8A9C6F486AD3}" srcOrd="1" destOrd="0" presId="urn:microsoft.com/office/officeart/2018/5/layout/IconCircleLabelList"/>
    <dgm:cxn modelId="{FF1ABA08-10E9-41C3-97E8-74F300422810}" type="presParOf" srcId="{107328DA-4C42-4F5C-8FE2-BF8A17B7B163}" destId="{614E6721-1E55-44CD-A987-7F7A702EF1AD}" srcOrd="2" destOrd="0" presId="urn:microsoft.com/office/officeart/2018/5/layout/IconCircleLabelList"/>
    <dgm:cxn modelId="{D13BDB39-C6C9-4F8F-B3E4-BB4DE05C1ACF}" type="presParOf" srcId="{107328DA-4C42-4F5C-8FE2-BF8A17B7B163}" destId="{72B9FC5C-7ED0-4511-8EA0-16A6B5A1553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AFF7D4-F0F3-4585-8BB2-E32BE3116932}"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9EB0EF5-19C1-4D0C-B680-2931EE9379B5}">
      <dgm:prSet/>
      <dgm:spPr/>
      <dgm:t>
        <a:bodyPr/>
        <a:lstStyle/>
        <a:p>
          <a:pPr>
            <a:defRPr b="1"/>
          </a:pPr>
          <a:r>
            <a:rPr lang="en-US"/>
            <a:t>Past Performance/History:</a:t>
          </a:r>
        </a:p>
      </dgm:t>
    </dgm:pt>
    <dgm:pt modelId="{00D0948A-946D-4622-B2FF-49597ECC10A3}" type="parTrans" cxnId="{5BFC4CEC-5BD9-4BD6-B8DB-07065838EACA}">
      <dgm:prSet/>
      <dgm:spPr/>
      <dgm:t>
        <a:bodyPr/>
        <a:lstStyle/>
        <a:p>
          <a:endParaRPr lang="en-US"/>
        </a:p>
      </dgm:t>
    </dgm:pt>
    <dgm:pt modelId="{E727A67C-023F-4564-B3C7-59A1C72D40ED}" type="sibTrans" cxnId="{5BFC4CEC-5BD9-4BD6-B8DB-07065838EACA}">
      <dgm:prSet/>
      <dgm:spPr/>
      <dgm:t>
        <a:bodyPr/>
        <a:lstStyle/>
        <a:p>
          <a:endParaRPr lang="en-US"/>
        </a:p>
      </dgm:t>
    </dgm:pt>
    <dgm:pt modelId="{62267A94-9EE6-48D1-A502-0AE70FBFD528}">
      <dgm:prSet/>
      <dgm:spPr/>
      <dgm:t>
        <a:bodyPr/>
        <a:lstStyle/>
        <a:p>
          <a:r>
            <a:rPr lang="en-US"/>
            <a:t>The borrower’s past performance in handling debt obligations gets the highest weightage of 30% in preparing the CIBIL score.</a:t>
          </a:r>
        </a:p>
      </dgm:t>
    </dgm:pt>
    <dgm:pt modelId="{16249B29-B19C-4CDB-8724-A4EB388D145A}" type="parTrans" cxnId="{810A5F7D-DAE9-406D-82C7-10AD8328586E}">
      <dgm:prSet/>
      <dgm:spPr/>
      <dgm:t>
        <a:bodyPr/>
        <a:lstStyle/>
        <a:p>
          <a:endParaRPr lang="en-US"/>
        </a:p>
      </dgm:t>
    </dgm:pt>
    <dgm:pt modelId="{42D33240-2D60-4C48-AC12-D9B760BDA897}" type="sibTrans" cxnId="{810A5F7D-DAE9-406D-82C7-10AD8328586E}">
      <dgm:prSet/>
      <dgm:spPr/>
      <dgm:t>
        <a:bodyPr/>
        <a:lstStyle/>
        <a:p>
          <a:endParaRPr lang="en-US"/>
        </a:p>
      </dgm:t>
    </dgm:pt>
    <dgm:pt modelId="{590E45E0-4C5F-4877-A8C0-B758A22CFF3D}">
      <dgm:prSet/>
      <dgm:spPr/>
      <dgm:t>
        <a:bodyPr/>
        <a:lstStyle/>
        <a:p>
          <a:pPr>
            <a:defRPr b="1"/>
          </a:pPr>
          <a:r>
            <a:rPr lang="en-US"/>
            <a:t>Credit Exposure:</a:t>
          </a:r>
        </a:p>
      </dgm:t>
    </dgm:pt>
    <dgm:pt modelId="{E356E10E-BD48-44B6-B2B6-F4B2B2E375AC}" type="parTrans" cxnId="{F290E151-5BA2-46DD-A608-D60207EEDC38}">
      <dgm:prSet/>
      <dgm:spPr/>
      <dgm:t>
        <a:bodyPr/>
        <a:lstStyle/>
        <a:p>
          <a:endParaRPr lang="en-US"/>
        </a:p>
      </dgm:t>
    </dgm:pt>
    <dgm:pt modelId="{47CB021B-3DDA-4253-A827-058FD2B989F4}" type="sibTrans" cxnId="{F290E151-5BA2-46DD-A608-D60207EEDC38}">
      <dgm:prSet/>
      <dgm:spPr/>
      <dgm:t>
        <a:bodyPr/>
        <a:lstStyle/>
        <a:p>
          <a:endParaRPr lang="en-US"/>
        </a:p>
      </dgm:t>
    </dgm:pt>
    <dgm:pt modelId="{6E93C574-9450-4065-A135-091B2809B021}">
      <dgm:prSet/>
      <dgm:spPr/>
      <dgm:t>
        <a:bodyPr/>
        <a:lstStyle/>
        <a:p>
          <a:r>
            <a:rPr lang="en-US"/>
            <a:t>The borrower’s total credit exposure constitutes a 25% weightage in preparing the CIBIL report.</a:t>
          </a:r>
        </a:p>
      </dgm:t>
    </dgm:pt>
    <dgm:pt modelId="{7DE6799A-1521-44EF-BA3C-68D56F44D321}" type="parTrans" cxnId="{64481D7B-F0AA-4404-88A1-F702EEDC5CB7}">
      <dgm:prSet/>
      <dgm:spPr/>
      <dgm:t>
        <a:bodyPr/>
        <a:lstStyle/>
        <a:p>
          <a:endParaRPr lang="en-US"/>
        </a:p>
      </dgm:t>
    </dgm:pt>
    <dgm:pt modelId="{A2A352B3-5E8B-4961-BFE6-D3151328EA25}" type="sibTrans" cxnId="{64481D7B-F0AA-4404-88A1-F702EEDC5CB7}">
      <dgm:prSet/>
      <dgm:spPr/>
      <dgm:t>
        <a:bodyPr/>
        <a:lstStyle/>
        <a:p>
          <a:endParaRPr lang="en-US"/>
        </a:p>
      </dgm:t>
    </dgm:pt>
    <dgm:pt modelId="{B162C31F-7176-4224-9D07-B816B7A09057}">
      <dgm:prSet/>
      <dgm:spPr/>
      <dgm:t>
        <a:bodyPr/>
        <a:lstStyle/>
        <a:p>
          <a:pPr>
            <a:defRPr b="1"/>
          </a:pPr>
          <a:r>
            <a:rPr lang="en-US"/>
            <a:t>Credit Type and Duration:</a:t>
          </a:r>
        </a:p>
      </dgm:t>
    </dgm:pt>
    <dgm:pt modelId="{0FC70909-92FD-4165-8398-79FB58E24B20}" type="parTrans" cxnId="{CEEE1C0E-56F5-4076-8835-A363BD4D266C}">
      <dgm:prSet/>
      <dgm:spPr/>
      <dgm:t>
        <a:bodyPr/>
        <a:lstStyle/>
        <a:p>
          <a:endParaRPr lang="en-US"/>
        </a:p>
      </dgm:t>
    </dgm:pt>
    <dgm:pt modelId="{A9A06A79-0F01-409D-9715-E04845AC9BE0}" type="sibTrans" cxnId="{CEEE1C0E-56F5-4076-8835-A363BD4D266C}">
      <dgm:prSet/>
      <dgm:spPr/>
      <dgm:t>
        <a:bodyPr/>
        <a:lstStyle/>
        <a:p>
          <a:endParaRPr lang="en-US"/>
        </a:p>
      </dgm:t>
    </dgm:pt>
    <dgm:pt modelId="{314DA896-EF96-4391-9127-ABFAE6D1FC62}">
      <dgm:prSet/>
      <dgm:spPr/>
      <dgm:t>
        <a:bodyPr/>
        <a:lstStyle/>
        <a:p>
          <a:r>
            <a:rPr lang="en-US"/>
            <a:t>The type of credit, such as secured and unsecured, and the duration of the credit, contribute 25% to CIBIL score calculation.</a:t>
          </a:r>
        </a:p>
      </dgm:t>
    </dgm:pt>
    <dgm:pt modelId="{162B6377-753B-4020-BD27-7FDB53C196A1}" type="parTrans" cxnId="{DD7F19F6-5632-446A-95EB-2DE38D470CCE}">
      <dgm:prSet/>
      <dgm:spPr/>
      <dgm:t>
        <a:bodyPr/>
        <a:lstStyle/>
        <a:p>
          <a:endParaRPr lang="en-US"/>
        </a:p>
      </dgm:t>
    </dgm:pt>
    <dgm:pt modelId="{C4486E68-2948-4E27-8DB2-52C51258CA31}" type="sibTrans" cxnId="{DD7F19F6-5632-446A-95EB-2DE38D470CCE}">
      <dgm:prSet/>
      <dgm:spPr/>
      <dgm:t>
        <a:bodyPr/>
        <a:lstStyle/>
        <a:p>
          <a:endParaRPr lang="en-US"/>
        </a:p>
      </dgm:t>
    </dgm:pt>
    <dgm:pt modelId="{B74B0C1D-EF0B-4C7A-87EF-5D987154F5D5}">
      <dgm:prSet/>
      <dgm:spPr/>
      <dgm:t>
        <a:bodyPr/>
        <a:lstStyle/>
        <a:p>
          <a:pPr>
            <a:defRPr b="1"/>
          </a:pPr>
          <a:r>
            <a:rPr lang="en-US"/>
            <a:t>Other Factors/Hard Inquiry:</a:t>
          </a:r>
        </a:p>
      </dgm:t>
    </dgm:pt>
    <dgm:pt modelId="{B9899380-AFEE-41FD-B449-5D2888F6D018}" type="parTrans" cxnId="{11ADB9F2-8746-446C-A0B9-5EFC999CECD1}">
      <dgm:prSet/>
      <dgm:spPr/>
      <dgm:t>
        <a:bodyPr/>
        <a:lstStyle/>
        <a:p>
          <a:endParaRPr lang="en-US"/>
        </a:p>
      </dgm:t>
    </dgm:pt>
    <dgm:pt modelId="{A26CC274-CAFC-4F7D-A57E-3ACBF5C75E5D}" type="sibTrans" cxnId="{11ADB9F2-8746-446C-A0B9-5EFC999CECD1}">
      <dgm:prSet/>
      <dgm:spPr/>
      <dgm:t>
        <a:bodyPr/>
        <a:lstStyle/>
        <a:p>
          <a:endParaRPr lang="en-US"/>
        </a:p>
      </dgm:t>
    </dgm:pt>
    <dgm:pt modelId="{23E5AA58-7E94-41C3-8711-3738F24ADC7F}">
      <dgm:prSet/>
      <dgm:spPr/>
      <dgm:t>
        <a:bodyPr/>
        <a:lstStyle/>
        <a:p>
          <a:r>
            <a:rPr lang="en-US"/>
            <a:t>Factors such as credit utilization ratio and credit inquiry comprise the remaining 20% weightage to CIBIL score formula.</a:t>
          </a:r>
        </a:p>
      </dgm:t>
    </dgm:pt>
    <dgm:pt modelId="{5A2E8673-B5CC-470E-8663-70D257D780F4}" type="parTrans" cxnId="{7AF05F3C-A107-4EE2-A3C4-3787FC12DAF2}">
      <dgm:prSet/>
      <dgm:spPr/>
      <dgm:t>
        <a:bodyPr/>
        <a:lstStyle/>
        <a:p>
          <a:endParaRPr lang="en-US"/>
        </a:p>
      </dgm:t>
    </dgm:pt>
    <dgm:pt modelId="{22A5E22E-62AC-45B5-86D0-B39B8D5723FE}" type="sibTrans" cxnId="{7AF05F3C-A107-4EE2-A3C4-3787FC12DAF2}">
      <dgm:prSet/>
      <dgm:spPr/>
      <dgm:t>
        <a:bodyPr/>
        <a:lstStyle/>
        <a:p>
          <a:endParaRPr lang="en-US"/>
        </a:p>
      </dgm:t>
    </dgm:pt>
    <dgm:pt modelId="{D787782C-0E80-40F3-B282-D3869B233335}" type="pres">
      <dgm:prSet presAssocID="{BAAFF7D4-F0F3-4585-8BB2-E32BE3116932}" presName="root" presStyleCnt="0">
        <dgm:presLayoutVars>
          <dgm:dir/>
          <dgm:resizeHandles val="exact"/>
        </dgm:presLayoutVars>
      </dgm:prSet>
      <dgm:spPr/>
    </dgm:pt>
    <dgm:pt modelId="{794E8177-5388-48B6-A8C5-C4967A635AC4}" type="pres">
      <dgm:prSet presAssocID="{99EB0EF5-19C1-4D0C-B680-2931EE9379B5}" presName="compNode" presStyleCnt="0"/>
      <dgm:spPr/>
    </dgm:pt>
    <dgm:pt modelId="{07C6744E-4596-4AA7-8152-09DC16EC83AA}" type="pres">
      <dgm:prSet presAssocID="{99EB0EF5-19C1-4D0C-B680-2931EE9379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FED0F96F-150B-40C9-83B9-770BD3E98932}" type="pres">
      <dgm:prSet presAssocID="{99EB0EF5-19C1-4D0C-B680-2931EE9379B5}" presName="iconSpace" presStyleCnt="0"/>
      <dgm:spPr/>
    </dgm:pt>
    <dgm:pt modelId="{CE6AFF52-EC1D-48B4-8806-FEFFDD6C143A}" type="pres">
      <dgm:prSet presAssocID="{99EB0EF5-19C1-4D0C-B680-2931EE9379B5}" presName="parTx" presStyleLbl="revTx" presStyleIdx="0" presStyleCnt="8">
        <dgm:presLayoutVars>
          <dgm:chMax val="0"/>
          <dgm:chPref val="0"/>
        </dgm:presLayoutVars>
      </dgm:prSet>
      <dgm:spPr/>
    </dgm:pt>
    <dgm:pt modelId="{77C9CAC9-A79D-4696-8AAB-91362746F9EE}" type="pres">
      <dgm:prSet presAssocID="{99EB0EF5-19C1-4D0C-B680-2931EE9379B5}" presName="txSpace" presStyleCnt="0"/>
      <dgm:spPr/>
    </dgm:pt>
    <dgm:pt modelId="{E29E7EC9-9ECA-4D47-AC1C-D4CBE4F3A63A}" type="pres">
      <dgm:prSet presAssocID="{99EB0EF5-19C1-4D0C-B680-2931EE9379B5}" presName="desTx" presStyleLbl="revTx" presStyleIdx="1" presStyleCnt="8">
        <dgm:presLayoutVars/>
      </dgm:prSet>
      <dgm:spPr/>
    </dgm:pt>
    <dgm:pt modelId="{99198D7A-F171-4298-A50E-715AB6E44EFE}" type="pres">
      <dgm:prSet presAssocID="{E727A67C-023F-4564-B3C7-59A1C72D40ED}" presName="sibTrans" presStyleCnt="0"/>
      <dgm:spPr/>
    </dgm:pt>
    <dgm:pt modelId="{CB2E2393-69A3-40DC-953C-C7B1A843B605}" type="pres">
      <dgm:prSet presAssocID="{590E45E0-4C5F-4877-A8C0-B758A22CFF3D}" presName="compNode" presStyleCnt="0"/>
      <dgm:spPr/>
    </dgm:pt>
    <dgm:pt modelId="{825A49CB-3DBF-4B8D-AA55-B7CC1E4147F9}" type="pres">
      <dgm:prSet presAssocID="{590E45E0-4C5F-4877-A8C0-B758A22CFF3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edit card"/>
        </a:ext>
      </dgm:extLst>
    </dgm:pt>
    <dgm:pt modelId="{289033A5-7977-41AA-AB43-5D1E399A034F}" type="pres">
      <dgm:prSet presAssocID="{590E45E0-4C5F-4877-A8C0-B758A22CFF3D}" presName="iconSpace" presStyleCnt="0"/>
      <dgm:spPr/>
    </dgm:pt>
    <dgm:pt modelId="{5619BA87-A035-48B7-8D45-2396325E5E43}" type="pres">
      <dgm:prSet presAssocID="{590E45E0-4C5F-4877-A8C0-B758A22CFF3D}" presName="parTx" presStyleLbl="revTx" presStyleIdx="2" presStyleCnt="8">
        <dgm:presLayoutVars>
          <dgm:chMax val="0"/>
          <dgm:chPref val="0"/>
        </dgm:presLayoutVars>
      </dgm:prSet>
      <dgm:spPr/>
    </dgm:pt>
    <dgm:pt modelId="{0F896847-DF90-48EF-A7C9-8713667BBF0E}" type="pres">
      <dgm:prSet presAssocID="{590E45E0-4C5F-4877-A8C0-B758A22CFF3D}" presName="txSpace" presStyleCnt="0"/>
      <dgm:spPr/>
    </dgm:pt>
    <dgm:pt modelId="{8D66B4D8-50BF-4005-9A74-FCA7B5F7A5F6}" type="pres">
      <dgm:prSet presAssocID="{590E45E0-4C5F-4877-A8C0-B758A22CFF3D}" presName="desTx" presStyleLbl="revTx" presStyleIdx="3" presStyleCnt="8">
        <dgm:presLayoutVars/>
      </dgm:prSet>
      <dgm:spPr/>
    </dgm:pt>
    <dgm:pt modelId="{138964B8-3F4C-41D0-954E-407816EFCE04}" type="pres">
      <dgm:prSet presAssocID="{47CB021B-3DDA-4253-A827-058FD2B989F4}" presName="sibTrans" presStyleCnt="0"/>
      <dgm:spPr/>
    </dgm:pt>
    <dgm:pt modelId="{FD3A86CA-96CA-4A5E-B5BA-BC66528BF420}" type="pres">
      <dgm:prSet presAssocID="{B162C31F-7176-4224-9D07-B816B7A09057}" presName="compNode" presStyleCnt="0"/>
      <dgm:spPr/>
    </dgm:pt>
    <dgm:pt modelId="{7A977A8E-BE1D-4DCB-93D1-571F89C4E1AE}" type="pres">
      <dgm:prSet presAssocID="{B162C31F-7176-4224-9D07-B816B7A0905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nk"/>
        </a:ext>
      </dgm:extLst>
    </dgm:pt>
    <dgm:pt modelId="{923EDA8A-6009-4814-B1F9-D6DC5B1C8AF2}" type="pres">
      <dgm:prSet presAssocID="{B162C31F-7176-4224-9D07-B816B7A09057}" presName="iconSpace" presStyleCnt="0"/>
      <dgm:spPr/>
    </dgm:pt>
    <dgm:pt modelId="{FA58930B-794F-45CA-80A2-57BE0EEE5918}" type="pres">
      <dgm:prSet presAssocID="{B162C31F-7176-4224-9D07-B816B7A09057}" presName="parTx" presStyleLbl="revTx" presStyleIdx="4" presStyleCnt="8">
        <dgm:presLayoutVars>
          <dgm:chMax val="0"/>
          <dgm:chPref val="0"/>
        </dgm:presLayoutVars>
      </dgm:prSet>
      <dgm:spPr/>
    </dgm:pt>
    <dgm:pt modelId="{99D0FE7D-B288-48A5-87A1-5D56C45F4EDF}" type="pres">
      <dgm:prSet presAssocID="{B162C31F-7176-4224-9D07-B816B7A09057}" presName="txSpace" presStyleCnt="0"/>
      <dgm:spPr/>
    </dgm:pt>
    <dgm:pt modelId="{4D4DD74F-C036-4E5B-B866-FF1C13D81B24}" type="pres">
      <dgm:prSet presAssocID="{B162C31F-7176-4224-9D07-B816B7A09057}" presName="desTx" presStyleLbl="revTx" presStyleIdx="5" presStyleCnt="8">
        <dgm:presLayoutVars/>
      </dgm:prSet>
      <dgm:spPr/>
    </dgm:pt>
    <dgm:pt modelId="{18B3DC06-F059-4EBB-B4FE-1F2141560586}" type="pres">
      <dgm:prSet presAssocID="{A9A06A79-0F01-409D-9715-E04845AC9BE0}" presName="sibTrans" presStyleCnt="0"/>
      <dgm:spPr/>
    </dgm:pt>
    <dgm:pt modelId="{4E6D4B11-9202-41D6-8D32-8374A2CE09E5}" type="pres">
      <dgm:prSet presAssocID="{B74B0C1D-EF0B-4C7A-87EF-5D987154F5D5}" presName="compNode" presStyleCnt="0"/>
      <dgm:spPr/>
    </dgm:pt>
    <dgm:pt modelId="{C9950D90-5B05-4ECC-B8D4-63AC70CAAE05}" type="pres">
      <dgm:prSet presAssocID="{B74B0C1D-EF0B-4C7A-87EF-5D987154F5D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lculator"/>
        </a:ext>
      </dgm:extLst>
    </dgm:pt>
    <dgm:pt modelId="{BB9D8AA4-389B-41B4-84C2-96C6FE9AAFCA}" type="pres">
      <dgm:prSet presAssocID="{B74B0C1D-EF0B-4C7A-87EF-5D987154F5D5}" presName="iconSpace" presStyleCnt="0"/>
      <dgm:spPr/>
    </dgm:pt>
    <dgm:pt modelId="{4C87B171-D84C-40B5-82B5-60DC9E2C88D7}" type="pres">
      <dgm:prSet presAssocID="{B74B0C1D-EF0B-4C7A-87EF-5D987154F5D5}" presName="parTx" presStyleLbl="revTx" presStyleIdx="6" presStyleCnt="8">
        <dgm:presLayoutVars>
          <dgm:chMax val="0"/>
          <dgm:chPref val="0"/>
        </dgm:presLayoutVars>
      </dgm:prSet>
      <dgm:spPr/>
    </dgm:pt>
    <dgm:pt modelId="{4CAC0642-584E-4AA8-9654-DBB2E4BD98FC}" type="pres">
      <dgm:prSet presAssocID="{B74B0C1D-EF0B-4C7A-87EF-5D987154F5D5}" presName="txSpace" presStyleCnt="0"/>
      <dgm:spPr/>
    </dgm:pt>
    <dgm:pt modelId="{C334D0A3-BF77-4209-8A59-B6ED9BC4A8FA}" type="pres">
      <dgm:prSet presAssocID="{B74B0C1D-EF0B-4C7A-87EF-5D987154F5D5}" presName="desTx" presStyleLbl="revTx" presStyleIdx="7" presStyleCnt="8">
        <dgm:presLayoutVars/>
      </dgm:prSet>
      <dgm:spPr/>
    </dgm:pt>
  </dgm:ptLst>
  <dgm:cxnLst>
    <dgm:cxn modelId="{1ACECA0C-C12C-4BD8-A1CE-1FF0068E90FD}" type="presOf" srcId="{314DA896-EF96-4391-9127-ABFAE6D1FC62}" destId="{4D4DD74F-C036-4E5B-B866-FF1C13D81B24}" srcOrd="0" destOrd="0" presId="urn:microsoft.com/office/officeart/2018/2/layout/IconLabelDescriptionList"/>
    <dgm:cxn modelId="{65A16C0D-D5E3-4660-B774-209260A8D9AE}" type="presOf" srcId="{6E93C574-9450-4065-A135-091B2809B021}" destId="{8D66B4D8-50BF-4005-9A74-FCA7B5F7A5F6}" srcOrd="0" destOrd="0" presId="urn:microsoft.com/office/officeart/2018/2/layout/IconLabelDescriptionList"/>
    <dgm:cxn modelId="{CEEE1C0E-56F5-4076-8835-A363BD4D266C}" srcId="{BAAFF7D4-F0F3-4585-8BB2-E32BE3116932}" destId="{B162C31F-7176-4224-9D07-B816B7A09057}" srcOrd="2" destOrd="0" parTransId="{0FC70909-92FD-4165-8398-79FB58E24B20}" sibTransId="{A9A06A79-0F01-409D-9715-E04845AC9BE0}"/>
    <dgm:cxn modelId="{7AF05F3C-A107-4EE2-A3C4-3787FC12DAF2}" srcId="{B74B0C1D-EF0B-4C7A-87EF-5D987154F5D5}" destId="{23E5AA58-7E94-41C3-8711-3738F24ADC7F}" srcOrd="0" destOrd="0" parTransId="{5A2E8673-B5CC-470E-8663-70D257D780F4}" sibTransId="{22A5E22E-62AC-45B5-86D0-B39B8D5723FE}"/>
    <dgm:cxn modelId="{43429143-BA34-4393-B505-62A5EC2C6D46}" type="presOf" srcId="{23E5AA58-7E94-41C3-8711-3738F24ADC7F}" destId="{C334D0A3-BF77-4209-8A59-B6ED9BC4A8FA}" srcOrd="0" destOrd="0" presId="urn:microsoft.com/office/officeart/2018/2/layout/IconLabelDescriptionList"/>
    <dgm:cxn modelId="{F290E151-5BA2-46DD-A608-D60207EEDC38}" srcId="{BAAFF7D4-F0F3-4585-8BB2-E32BE3116932}" destId="{590E45E0-4C5F-4877-A8C0-B758A22CFF3D}" srcOrd="1" destOrd="0" parTransId="{E356E10E-BD48-44B6-B2B6-F4B2B2E375AC}" sibTransId="{47CB021B-3DDA-4253-A827-058FD2B989F4}"/>
    <dgm:cxn modelId="{E07C4655-2037-4102-8AB5-EF0764411396}" type="presOf" srcId="{BAAFF7D4-F0F3-4585-8BB2-E32BE3116932}" destId="{D787782C-0E80-40F3-B282-D3869B233335}" srcOrd="0" destOrd="0" presId="urn:microsoft.com/office/officeart/2018/2/layout/IconLabelDescriptionList"/>
    <dgm:cxn modelId="{B9051D76-4E9B-4FAA-9FDC-25526C4C2750}" type="presOf" srcId="{99EB0EF5-19C1-4D0C-B680-2931EE9379B5}" destId="{CE6AFF52-EC1D-48B4-8806-FEFFDD6C143A}" srcOrd="0" destOrd="0" presId="urn:microsoft.com/office/officeart/2018/2/layout/IconLabelDescriptionList"/>
    <dgm:cxn modelId="{03F5DF58-C100-4587-A2AD-0BCC2F850595}" type="presOf" srcId="{B74B0C1D-EF0B-4C7A-87EF-5D987154F5D5}" destId="{4C87B171-D84C-40B5-82B5-60DC9E2C88D7}" srcOrd="0" destOrd="0" presId="urn:microsoft.com/office/officeart/2018/2/layout/IconLabelDescriptionList"/>
    <dgm:cxn modelId="{64481D7B-F0AA-4404-88A1-F702EEDC5CB7}" srcId="{590E45E0-4C5F-4877-A8C0-B758A22CFF3D}" destId="{6E93C574-9450-4065-A135-091B2809B021}" srcOrd="0" destOrd="0" parTransId="{7DE6799A-1521-44EF-BA3C-68D56F44D321}" sibTransId="{A2A352B3-5E8B-4961-BFE6-D3151328EA25}"/>
    <dgm:cxn modelId="{810A5F7D-DAE9-406D-82C7-10AD8328586E}" srcId="{99EB0EF5-19C1-4D0C-B680-2931EE9379B5}" destId="{62267A94-9EE6-48D1-A502-0AE70FBFD528}" srcOrd="0" destOrd="0" parTransId="{16249B29-B19C-4CDB-8724-A4EB388D145A}" sibTransId="{42D33240-2D60-4C48-AC12-D9B760BDA897}"/>
    <dgm:cxn modelId="{1BA649A5-6FD5-40A1-8C5D-52B69EF95944}" type="presOf" srcId="{590E45E0-4C5F-4877-A8C0-B758A22CFF3D}" destId="{5619BA87-A035-48B7-8D45-2396325E5E43}" srcOrd="0" destOrd="0" presId="urn:microsoft.com/office/officeart/2018/2/layout/IconLabelDescriptionList"/>
    <dgm:cxn modelId="{CD2602B5-D407-40A4-8B27-9C543496AE7F}" type="presOf" srcId="{62267A94-9EE6-48D1-A502-0AE70FBFD528}" destId="{E29E7EC9-9ECA-4D47-AC1C-D4CBE4F3A63A}" srcOrd="0" destOrd="0" presId="urn:microsoft.com/office/officeart/2018/2/layout/IconLabelDescriptionList"/>
    <dgm:cxn modelId="{44B76CC8-7362-45E7-951D-9C8FFC1434E7}" type="presOf" srcId="{B162C31F-7176-4224-9D07-B816B7A09057}" destId="{FA58930B-794F-45CA-80A2-57BE0EEE5918}" srcOrd="0" destOrd="0" presId="urn:microsoft.com/office/officeart/2018/2/layout/IconLabelDescriptionList"/>
    <dgm:cxn modelId="{5BFC4CEC-5BD9-4BD6-B8DB-07065838EACA}" srcId="{BAAFF7D4-F0F3-4585-8BB2-E32BE3116932}" destId="{99EB0EF5-19C1-4D0C-B680-2931EE9379B5}" srcOrd="0" destOrd="0" parTransId="{00D0948A-946D-4622-B2FF-49597ECC10A3}" sibTransId="{E727A67C-023F-4564-B3C7-59A1C72D40ED}"/>
    <dgm:cxn modelId="{11ADB9F2-8746-446C-A0B9-5EFC999CECD1}" srcId="{BAAFF7D4-F0F3-4585-8BB2-E32BE3116932}" destId="{B74B0C1D-EF0B-4C7A-87EF-5D987154F5D5}" srcOrd="3" destOrd="0" parTransId="{B9899380-AFEE-41FD-B449-5D2888F6D018}" sibTransId="{A26CC274-CAFC-4F7D-A57E-3ACBF5C75E5D}"/>
    <dgm:cxn modelId="{DD7F19F6-5632-446A-95EB-2DE38D470CCE}" srcId="{B162C31F-7176-4224-9D07-B816B7A09057}" destId="{314DA896-EF96-4391-9127-ABFAE6D1FC62}" srcOrd="0" destOrd="0" parTransId="{162B6377-753B-4020-BD27-7FDB53C196A1}" sibTransId="{C4486E68-2948-4E27-8DB2-52C51258CA31}"/>
    <dgm:cxn modelId="{43213466-030C-4B3C-9D30-19DCF9EDFD38}" type="presParOf" srcId="{D787782C-0E80-40F3-B282-D3869B233335}" destId="{794E8177-5388-48B6-A8C5-C4967A635AC4}" srcOrd="0" destOrd="0" presId="urn:microsoft.com/office/officeart/2018/2/layout/IconLabelDescriptionList"/>
    <dgm:cxn modelId="{7307AAB9-D21D-42CE-BC6B-BB07DC5D72ED}" type="presParOf" srcId="{794E8177-5388-48B6-A8C5-C4967A635AC4}" destId="{07C6744E-4596-4AA7-8152-09DC16EC83AA}" srcOrd="0" destOrd="0" presId="urn:microsoft.com/office/officeart/2018/2/layout/IconLabelDescriptionList"/>
    <dgm:cxn modelId="{A6976E4E-E335-4427-AB71-2D487C0AD041}" type="presParOf" srcId="{794E8177-5388-48B6-A8C5-C4967A635AC4}" destId="{FED0F96F-150B-40C9-83B9-770BD3E98932}" srcOrd="1" destOrd="0" presId="urn:microsoft.com/office/officeart/2018/2/layout/IconLabelDescriptionList"/>
    <dgm:cxn modelId="{1E88538A-FFE8-44E4-A81F-E64F485FE23F}" type="presParOf" srcId="{794E8177-5388-48B6-A8C5-C4967A635AC4}" destId="{CE6AFF52-EC1D-48B4-8806-FEFFDD6C143A}" srcOrd="2" destOrd="0" presId="urn:microsoft.com/office/officeart/2018/2/layout/IconLabelDescriptionList"/>
    <dgm:cxn modelId="{DE6BB8EB-5BEA-45DC-B5D3-4B0DD3B8EC0D}" type="presParOf" srcId="{794E8177-5388-48B6-A8C5-C4967A635AC4}" destId="{77C9CAC9-A79D-4696-8AAB-91362746F9EE}" srcOrd="3" destOrd="0" presId="urn:microsoft.com/office/officeart/2018/2/layout/IconLabelDescriptionList"/>
    <dgm:cxn modelId="{A0CD0276-43E8-4537-B1DA-5F094937C543}" type="presParOf" srcId="{794E8177-5388-48B6-A8C5-C4967A635AC4}" destId="{E29E7EC9-9ECA-4D47-AC1C-D4CBE4F3A63A}" srcOrd="4" destOrd="0" presId="urn:microsoft.com/office/officeart/2018/2/layout/IconLabelDescriptionList"/>
    <dgm:cxn modelId="{109106EE-1636-49A4-851C-CD09628EDFB4}" type="presParOf" srcId="{D787782C-0E80-40F3-B282-D3869B233335}" destId="{99198D7A-F171-4298-A50E-715AB6E44EFE}" srcOrd="1" destOrd="0" presId="urn:microsoft.com/office/officeart/2018/2/layout/IconLabelDescriptionList"/>
    <dgm:cxn modelId="{096BE9E7-B617-45AB-8396-1D27A0E17DDB}" type="presParOf" srcId="{D787782C-0E80-40F3-B282-D3869B233335}" destId="{CB2E2393-69A3-40DC-953C-C7B1A843B605}" srcOrd="2" destOrd="0" presId="urn:microsoft.com/office/officeart/2018/2/layout/IconLabelDescriptionList"/>
    <dgm:cxn modelId="{54CFC0E1-9379-4DAC-92AF-AECEC1EF1217}" type="presParOf" srcId="{CB2E2393-69A3-40DC-953C-C7B1A843B605}" destId="{825A49CB-3DBF-4B8D-AA55-B7CC1E4147F9}" srcOrd="0" destOrd="0" presId="urn:microsoft.com/office/officeart/2018/2/layout/IconLabelDescriptionList"/>
    <dgm:cxn modelId="{24252B3D-105F-4B6B-969B-6F6C5893C0A3}" type="presParOf" srcId="{CB2E2393-69A3-40DC-953C-C7B1A843B605}" destId="{289033A5-7977-41AA-AB43-5D1E399A034F}" srcOrd="1" destOrd="0" presId="urn:microsoft.com/office/officeart/2018/2/layout/IconLabelDescriptionList"/>
    <dgm:cxn modelId="{22D50490-7C7A-4DF7-B607-1C37DB3E51D2}" type="presParOf" srcId="{CB2E2393-69A3-40DC-953C-C7B1A843B605}" destId="{5619BA87-A035-48B7-8D45-2396325E5E43}" srcOrd="2" destOrd="0" presId="urn:microsoft.com/office/officeart/2018/2/layout/IconLabelDescriptionList"/>
    <dgm:cxn modelId="{4B531EA2-5649-403A-829A-A885F4BA6BAE}" type="presParOf" srcId="{CB2E2393-69A3-40DC-953C-C7B1A843B605}" destId="{0F896847-DF90-48EF-A7C9-8713667BBF0E}" srcOrd="3" destOrd="0" presId="urn:microsoft.com/office/officeart/2018/2/layout/IconLabelDescriptionList"/>
    <dgm:cxn modelId="{AEBCC708-D9F3-4DB8-91AF-621D5EF16C0E}" type="presParOf" srcId="{CB2E2393-69A3-40DC-953C-C7B1A843B605}" destId="{8D66B4D8-50BF-4005-9A74-FCA7B5F7A5F6}" srcOrd="4" destOrd="0" presId="urn:microsoft.com/office/officeart/2018/2/layout/IconLabelDescriptionList"/>
    <dgm:cxn modelId="{05CE23A5-2730-4602-A60C-CC8024E2E606}" type="presParOf" srcId="{D787782C-0E80-40F3-B282-D3869B233335}" destId="{138964B8-3F4C-41D0-954E-407816EFCE04}" srcOrd="3" destOrd="0" presId="urn:microsoft.com/office/officeart/2018/2/layout/IconLabelDescriptionList"/>
    <dgm:cxn modelId="{B28ED33D-EEB0-421D-BBE8-CC0658CC30CC}" type="presParOf" srcId="{D787782C-0E80-40F3-B282-D3869B233335}" destId="{FD3A86CA-96CA-4A5E-B5BA-BC66528BF420}" srcOrd="4" destOrd="0" presId="urn:microsoft.com/office/officeart/2018/2/layout/IconLabelDescriptionList"/>
    <dgm:cxn modelId="{93B575E1-2AE4-4634-8409-03BD122A45DA}" type="presParOf" srcId="{FD3A86CA-96CA-4A5E-B5BA-BC66528BF420}" destId="{7A977A8E-BE1D-4DCB-93D1-571F89C4E1AE}" srcOrd="0" destOrd="0" presId="urn:microsoft.com/office/officeart/2018/2/layout/IconLabelDescriptionList"/>
    <dgm:cxn modelId="{243632E1-430A-4810-BAFF-69D9B81DA94C}" type="presParOf" srcId="{FD3A86CA-96CA-4A5E-B5BA-BC66528BF420}" destId="{923EDA8A-6009-4814-B1F9-D6DC5B1C8AF2}" srcOrd="1" destOrd="0" presId="urn:microsoft.com/office/officeart/2018/2/layout/IconLabelDescriptionList"/>
    <dgm:cxn modelId="{B3EED16A-D4E1-4941-9A90-A220998016B1}" type="presParOf" srcId="{FD3A86CA-96CA-4A5E-B5BA-BC66528BF420}" destId="{FA58930B-794F-45CA-80A2-57BE0EEE5918}" srcOrd="2" destOrd="0" presId="urn:microsoft.com/office/officeart/2018/2/layout/IconLabelDescriptionList"/>
    <dgm:cxn modelId="{3DB5ACA9-01BD-4A5D-B206-652CF1E48C03}" type="presParOf" srcId="{FD3A86CA-96CA-4A5E-B5BA-BC66528BF420}" destId="{99D0FE7D-B288-48A5-87A1-5D56C45F4EDF}" srcOrd="3" destOrd="0" presId="urn:microsoft.com/office/officeart/2018/2/layout/IconLabelDescriptionList"/>
    <dgm:cxn modelId="{22B20F9B-DCF1-4CB7-837C-5395A523B879}" type="presParOf" srcId="{FD3A86CA-96CA-4A5E-B5BA-BC66528BF420}" destId="{4D4DD74F-C036-4E5B-B866-FF1C13D81B24}" srcOrd="4" destOrd="0" presId="urn:microsoft.com/office/officeart/2018/2/layout/IconLabelDescriptionList"/>
    <dgm:cxn modelId="{2FA47357-ACD5-4DEF-BECB-63F14B546521}" type="presParOf" srcId="{D787782C-0E80-40F3-B282-D3869B233335}" destId="{18B3DC06-F059-4EBB-B4FE-1F2141560586}" srcOrd="5" destOrd="0" presId="urn:microsoft.com/office/officeart/2018/2/layout/IconLabelDescriptionList"/>
    <dgm:cxn modelId="{DBA4E35C-CE49-41FE-B4EE-D7E849427DB6}" type="presParOf" srcId="{D787782C-0E80-40F3-B282-D3869B233335}" destId="{4E6D4B11-9202-41D6-8D32-8374A2CE09E5}" srcOrd="6" destOrd="0" presId="urn:microsoft.com/office/officeart/2018/2/layout/IconLabelDescriptionList"/>
    <dgm:cxn modelId="{B21972E7-8FD5-4943-8AEF-36569D7F4193}" type="presParOf" srcId="{4E6D4B11-9202-41D6-8D32-8374A2CE09E5}" destId="{C9950D90-5B05-4ECC-B8D4-63AC70CAAE05}" srcOrd="0" destOrd="0" presId="urn:microsoft.com/office/officeart/2018/2/layout/IconLabelDescriptionList"/>
    <dgm:cxn modelId="{3DF7FD4B-8C8F-4878-9421-DD797E7ACA63}" type="presParOf" srcId="{4E6D4B11-9202-41D6-8D32-8374A2CE09E5}" destId="{BB9D8AA4-389B-41B4-84C2-96C6FE9AAFCA}" srcOrd="1" destOrd="0" presId="urn:microsoft.com/office/officeart/2018/2/layout/IconLabelDescriptionList"/>
    <dgm:cxn modelId="{F17AAC95-3C11-4740-B772-424BDC0E1CE0}" type="presParOf" srcId="{4E6D4B11-9202-41D6-8D32-8374A2CE09E5}" destId="{4C87B171-D84C-40B5-82B5-60DC9E2C88D7}" srcOrd="2" destOrd="0" presId="urn:microsoft.com/office/officeart/2018/2/layout/IconLabelDescriptionList"/>
    <dgm:cxn modelId="{F2153A31-D22F-432B-B08B-1106C698D11E}" type="presParOf" srcId="{4E6D4B11-9202-41D6-8D32-8374A2CE09E5}" destId="{4CAC0642-584E-4AA8-9654-DBB2E4BD98FC}" srcOrd="3" destOrd="0" presId="urn:microsoft.com/office/officeart/2018/2/layout/IconLabelDescriptionList"/>
    <dgm:cxn modelId="{EDAE4911-1EA5-42F1-A2B7-11644EEE9F31}" type="presParOf" srcId="{4E6D4B11-9202-41D6-8D32-8374A2CE09E5}" destId="{C334D0A3-BF77-4209-8A59-B6ED9BC4A8FA}"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277731-9021-424E-821C-08972C44646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0C47E5B-1FEF-44CF-8C51-DB845E144543}">
      <dgm:prSet/>
      <dgm:spPr/>
      <dgm:t>
        <a:bodyPr/>
        <a:lstStyle/>
        <a:p>
          <a:r>
            <a:rPr lang="en-US" b="1"/>
            <a:t>User Registration/ Login</a:t>
          </a:r>
          <a:endParaRPr lang="en-US"/>
        </a:p>
      </dgm:t>
    </dgm:pt>
    <dgm:pt modelId="{44FF9923-62A1-4E8A-BCC0-DA7BBB46C530}" type="parTrans" cxnId="{BCD9C512-52FD-473B-BFA7-5CE608B64B5D}">
      <dgm:prSet/>
      <dgm:spPr/>
      <dgm:t>
        <a:bodyPr/>
        <a:lstStyle/>
        <a:p>
          <a:endParaRPr lang="en-US"/>
        </a:p>
      </dgm:t>
    </dgm:pt>
    <dgm:pt modelId="{75DB801E-B846-4181-BF2F-552739D7C93C}" type="sibTrans" cxnId="{BCD9C512-52FD-473B-BFA7-5CE608B64B5D}">
      <dgm:prSet/>
      <dgm:spPr/>
      <dgm:t>
        <a:bodyPr/>
        <a:lstStyle/>
        <a:p>
          <a:endParaRPr lang="en-US"/>
        </a:p>
      </dgm:t>
    </dgm:pt>
    <dgm:pt modelId="{AECACFA3-734C-4E36-A8F9-C1679B37EDAF}">
      <dgm:prSet/>
      <dgm:spPr/>
      <dgm:t>
        <a:bodyPr/>
        <a:lstStyle/>
        <a:p>
          <a:r>
            <a:rPr lang="en-US" b="1"/>
            <a:t>User details entry</a:t>
          </a:r>
          <a:endParaRPr lang="en-US"/>
        </a:p>
      </dgm:t>
    </dgm:pt>
    <dgm:pt modelId="{A0EC71A4-344A-4AA3-8856-6268C0B4BB1D}" type="parTrans" cxnId="{E04D85F1-5875-47B4-AA89-02645BDAD1C8}">
      <dgm:prSet/>
      <dgm:spPr/>
      <dgm:t>
        <a:bodyPr/>
        <a:lstStyle/>
        <a:p>
          <a:endParaRPr lang="en-US"/>
        </a:p>
      </dgm:t>
    </dgm:pt>
    <dgm:pt modelId="{157ED687-A7DE-4F91-A0C9-7206A65D8B40}" type="sibTrans" cxnId="{E04D85F1-5875-47B4-AA89-02645BDAD1C8}">
      <dgm:prSet/>
      <dgm:spPr/>
      <dgm:t>
        <a:bodyPr/>
        <a:lstStyle/>
        <a:p>
          <a:endParaRPr lang="en-US"/>
        </a:p>
      </dgm:t>
    </dgm:pt>
    <dgm:pt modelId="{2C7392A7-3B06-4DA0-9557-2EDC30DFDA6F}">
      <dgm:prSet/>
      <dgm:spPr/>
      <dgm:t>
        <a:bodyPr/>
        <a:lstStyle/>
        <a:p>
          <a:r>
            <a:rPr lang="en-US" b="1"/>
            <a:t>View Details</a:t>
          </a:r>
          <a:endParaRPr lang="en-US"/>
        </a:p>
      </dgm:t>
    </dgm:pt>
    <dgm:pt modelId="{704133F8-9427-4066-AC42-F97847E05F17}" type="parTrans" cxnId="{96BF57B0-71DD-4BBD-BAD5-9045725D7760}">
      <dgm:prSet/>
      <dgm:spPr/>
      <dgm:t>
        <a:bodyPr/>
        <a:lstStyle/>
        <a:p>
          <a:endParaRPr lang="en-US"/>
        </a:p>
      </dgm:t>
    </dgm:pt>
    <dgm:pt modelId="{4AAE26D2-ADD6-47C5-AD8E-86EB967EFCAC}" type="sibTrans" cxnId="{96BF57B0-71DD-4BBD-BAD5-9045725D7760}">
      <dgm:prSet/>
      <dgm:spPr/>
      <dgm:t>
        <a:bodyPr/>
        <a:lstStyle/>
        <a:p>
          <a:endParaRPr lang="en-US"/>
        </a:p>
      </dgm:t>
    </dgm:pt>
    <dgm:pt modelId="{DAB9ED8E-A94E-4242-92D3-94F897491E0A}">
      <dgm:prSet/>
      <dgm:spPr/>
      <dgm:t>
        <a:bodyPr/>
        <a:lstStyle/>
        <a:p>
          <a:pPr rtl="0"/>
          <a:r>
            <a:rPr lang="en-US" b="1"/>
            <a:t>Loan EMI</a:t>
          </a:r>
          <a:r>
            <a:rPr lang="en-US" b="1">
              <a:latin typeface="Gill Sans Nova"/>
            </a:rPr>
            <a:t> </a:t>
          </a:r>
          <a:endParaRPr lang="en-US"/>
        </a:p>
      </dgm:t>
    </dgm:pt>
    <dgm:pt modelId="{961CD880-EC27-4FB7-8E92-0EEC9F8716BD}" type="parTrans" cxnId="{B67FACF8-2BB1-40A7-AA6D-5DA61E1B0453}">
      <dgm:prSet/>
      <dgm:spPr/>
      <dgm:t>
        <a:bodyPr/>
        <a:lstStyle/>
        <a:p>
          <a:endParaRPr lang="en-US"/>
        </a:p>
      </dgm:t>
    </dgm:pt>
    <dgm:pt modelId="{E97E0F1F-B29E-4C10-9340-6176C50BA0D0}" type="sibTrans" cxnId="{B67FACF8-2BB1-40A7-AA6D-5DA61E1B0453}">
      <dgm:prSet/>
      <dgm:spPr/>
      <dgm:t>
        <a:bodyPr/>
        <a:lstStyle/>
        <a:p>
          <a:endParaRPr lang="en-US"/>
        </a:p>
      </dgm:t>
    </dgm:pt>
    <dgm:pt modelId="{C4804698-9E7D-4B8D-86A5-9D4BA00E5116}">
      <dgm:prSet/>
      <dgm:spPr/>
      <dgm:t>
        <a:bodyPr/>
        <a:lstStyle/>
        <a:p>
          <a:r>
            <a:rPr lang="en-US" b="1"/>
            <a:t>User credit score calculation</a:t>
          </a:r>
          <a:br>
            <a:rPr lang="en-US"/>
          </a:br>
          <a:br>
            <a:rPr lang="en-US"/>
          </a:br>
          <a:r>
            <a:rPr lang="en-US"/>
            <a:t>   </a:t>
          </a:r>
        </a:p>
      </dgm:t>
    </dgm:pt>
    <dgm:pt modelId="{B668F61C-2AD8-4D2B-B216-A59A8160EEED}" type="parTrans" cxnId="{0DAF9FEE-C289-43D4-BC5D-4EC1B88FD0DF}">
      <dgm:prSet/>
      <dgm:spPr/>
      <dgm:t>
        <a:bodyPr/>
        <a:lstStyle/>
        <a:p>
          <a:endParaRPr lang="en-US"/>
        </a:p>
      </dgm:t>
    </dgm:pt>
    <dgm:pt modelId="{B7462EE9-8A22-4CC4-96C5-4CA71928DA04}" type="sibTrans" cxnId="{0DAF9FEE-C289-43D4-BC5D-4EC1B88FD0DF}">
      <dgm:prSet/>
      <dgm:spPr/>
      <dgm:t>
        <a:bodyPr/>
        <a:lstStyle/>
        <a:p>
          <a:endParaRPr lang="en-US"/>
        </a:p>
      </dgm:t>
    </dgm:pt>
    <dgm:pt modelId="{1700E4AF-15F3-47E3-B82B-AD0EFD1B5AF3}" type="pres">
      <dgm:prSet presAssocID="{FC277731-9021-424E-821C-08972C44646E}" presName="root" presStyleCnt="0">
        <dgm:presLayoutVars>
          <dgm:dir/>
          <dgm:resizeHandles val="exact"/>
        </dgm:presLayoutVars>
      </dgm:prSet>
      <dgm:spPr/>
    </dgm:pt>
    <dgm:pt modelId="{B977DF1E-35F4-4BDB-88F6-C4EC6F9D4300}" type="pres">
      <dgm:prSet presAssocID="{20C47E5B-1FEF-44CF-8C51-DB845E144543}" presName="compNode" presStyleCnt="0"/>
      <dgm:spPr/>
    </dgm:pt>
    <dgm:pt modelId="{EFF01638-582F-49AA-BFAB-7DAADEFF87F0}" type="pres">
      <dgm:prSet presAssocID="{20C47E5B-1FEF-44CF-8C51-DB845E144543}" presName="bgRect" presStyleLbl="bgShp" presStyleIdx="0" presStyleCnt="5"/>
      <dgm:spPr/>
    </dgm:pt>
    <dgm:pt modelId="{2B14496B-F389-482F-86E7-33ACCDEA89A5}" type="pres">
      <dgm:prSet presAssocID="{20C47E5B-1FEF-44CF-8C51-DB845E14454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99FA8919-AC32-410D-AC9C-931218E12FCD}" type="pres">
      <dgm:prSet presAssocID="{20C47E5B-1FEF-44CF-8C51-DB845E144543}" presName="spaceRect" presStyleCnt="0"/>
      <dgm:spPr/>
    </dgm:pt>
    <dgm:pt modelId="{63768937-4D7D-4EBE-9CCE-06EA3EC99750}" type="pres">
      <dgm:prSet presAssocID="{20C47E5B-1FEF-44CF-8C51-DB845E144543}" presName="parTx" presStyleLbl="revTx" presStyleIdx="0" presStyleCnt="5">
        <dgm:presLayoutVars>
          <dgm:chMax val="0"/>
          <dgm:chPref val="0"/>
        </dgm:presLayoutVars>
      </dgm:prSet>
      <dgm:spPr/>
    </dgm:pt>
    <dgm:pt modelId="{ABE40FA2-849A-498D-A115-F0A05FDC680A}" type="pres">
      <dgm:prSet presAssocID="{75DB801E-B846-4181-BF2F-552739D7C93C}" presName="sibTrans" presStyleCnt="0"/>
      <dgm:spPr/>
    </dgm:pt>
    <dgm:pt modelId="{31F62771-E585-4089-96D1-0FD790884518}" type="pres">
      <dgm:prSet presAssocID="{AECACFA3-734C-4E36-A8F9-C1679B37EDAF}" presName="compNode" presStyleCnt="0"/>
      <dgm:spPr/>
    </dgm:pt>
    <dgm:pt modelId="{D17BE271-87D0-483A-976C-D689F195045A}" type="pres">
      <dgm:prSet presAssocID="{AECACFA3-734C-4E36-A8F9-C1679B37EDAF}" presName="bgRect" presStyleLbl="bgShp" presStyleIdx="1" presStyleCnt="5"/>
      <dgm:spPr/>
    </dgm:pt>
    <dgm:pt modelId="{9BB56994-11F8-426F-A8DD-0A2D2F2503C2}" type="pres">
      <dgm:prSet presAssocID="{AECACFA3-734C-4E36-A8F9-C1679B37EDA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titles"/>
        </a:ext>
      </dgm:extLst>
    </dgm:pt>
    <dgm:pt modelId="{E677F6E3-7908-4A08-AFE3-55DE53E53301}" type="pres">
      <dgm:prSet presAssocID="{AECACFA3-734C-4E36-A8F9-C1679B37EDAF}" presName="spaceRect" presStyleCnt="0"/>
      <dgm:spPr/>
    </dgm:pt>
    <dgm:pt modelId="{1F63F1C3-DD8F-4D39-B6C9-C0AE877B366C}" type="pres">
      <dgm:prSet presAssocID="{AECACFA3-734C-4E36-A8F9-C1679B37EDAF}" presName="parTx" presStyleLbl="revTx" presStyleIdx="1" presStyleCnt="5">
        <dgm:presLayoutVars>
          <dgm:chMax val="0"/>
          <dgm:chPref val="0"/>
        </dgm:presLayoutVars>
      </dgm:prSet>
      <dgm:spPr/>
    </dgm:pt>
    <dgm:pt modelId="{8F5BDF38-DA9E-437A-9FAC-3383E326F6AD}" type="pres">
      <dgm:prSet presAssocID="{157ED687-A7DE-4F91-A0C9-7206A65D8B40}" presName="sibTrans" presStyleCnt="0"/>
      <dgm:spPr/>
    </dgm:pt>
    <dgm:pt modelId="{163B9493-C0DE-4B5F-84E5-9B9D9F66F300}" type="pres">
      <dgm:prSet presAssocID="{2C7392A7-3B06-4DA0-9557-2EDC30DFDA6F}" presName="compNode" presStyleCnt="0"/>
      <dgm:spPr/>
    </dgm:pt>
    <dgm:pt modelId="{BD772B82-1ED7-472A-9E7B-F007BB754F86}" type="pres">
      <dgm:prSet presAssocID="{2C7392A7-3B06-4DA0-9557-2EDC30DFDA6F}" presName="bgRect" presStyleLbl="bgShp" presStyleIdx="2" presStyleCnt="5"/>
      <dgm:spPr/>
    </dgm:pt>
    <dgm:pt modelId="{2706B539-E441-4206-AFC9-01FAA12EF89E}" type="pres">
      <dgm:prSet presAssocID="{2C7392A7-3B06-4DA0-9557-2EDC30DFDA6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jector screen"/>
        </a:ext>
      </dgm:extLst>
    </dgm:pt>
    <dgm:pt modelId="{0C98CD98-BAC7-4DF4-BBC2-2D6202DD8628}" type="pres">
      <dgm:prSet presAssocID="{2C7392A7-3B06-4DA0-9557-2EDC30DFDA6F}" presName="spaceRect" presStyleCnt="0"/>
      <dgm:spPr/>
    </dgm:pt>
    <dgm:pt modelId="{436A7435-19AC-4ECB-A331-8FBFD7F246E4}" type="pres">
      <dgm:prSet presAssocID="{2C7392A7-3B06-4DA0-9557-2EDC30DFDA6F}" presName="parTx" presStyleLbl="revTx" presStyleIdx="2" presStyleCnt="5">
        <dgm:presLayoutVars>
          <dgm:chMax val="0"/>
          <dgm:chPref val="0"/>
        </dgm:presLayoutVars>
      </dgm:prSet>
      <dgm:spPr/>
    </dgm:pt>
    <dgm:pt modelId="{7D30A140-2D68-4298-9A7E-D1790CB37EB2}" type="pres">
      <dgm:prSet presAssocID="{4AAE26D2-ADD6-47C5-AD8E-86EB967EFCAC}" presName="sibTrans" presStyleCnt="0"/>
      <dgm:spPr/>
    </dgm:pt>
    <dgm:pt modelId="{740D8880-E508-481E-845F-E0BBAC681048}" type="pres">
      <dgm:prSet presAssocID="{DAB9ED8E-A94E-4242-92D3-94F897491E0A}" presName="compNode" presStyleCnt="0"/>
      <dgm:spPr/>
    </dgm:pt>
    <dgm:pt modelId="{90D23B2A-20F3-47BF-9367-D9751B8613B5}" type="pres">
      <dgm:prSet presAssocID="{DAB9ED8E-A94E-4242-92D3-94F897491E0A}" presName="bgRect" presStyleLbl="bgShp" presStyleIdx="3" presStyleCnt="5"/>
      <dgm:spPr/>
    </dgm:pt>
    <dgm:pt modelId="{BC8FA573-70DA-4D89-8AAB-5B2F14351FBB}" type="pres">
      <dgm:prSet presAssocID="{DAB9ED8E-A94E-4242-92D3-94F897491E0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nk"/>
        </a:ext>
      </dgm:extLst>
    </dgm:pt>
    <dgm:pt modelId="{8185F0C2-95DE-4228-9D7C-379F6FD00B18}" type="pres">
      <dgm:prSet presAssocID="{DAB9ED8E-A94E-4242-92D3-94F897491E0A}" presName="spaceRect" presStyleCnt="0"/>
      <dgm:spPr/>
    </dgm:pt>
    <dgm:pt modelId="{CDF69E39-07E5-441F-98F8-2FE003693AB4}" type="pres">
      <dgm:prSet presAssocID="{DAB9ED8E-A94E-4242-92D3-94F897491E0A}" presName="parTx" presStyleLbl="revTx" presStyleIdx="3" presStyleCnt="5">
        <dgm:presLayoutVars>
          <dgm:chMax val="0"/>
          <dgm:chPref val="0"/>
        </dgm:presLayoutVars>
      </dgm:prSet>
      <dgm:spPr/>
    </dgm:pt>
    <dgm:pt modelId="{C98E6941-47F1-4393-95F4-F7A1EDFDA695}" type="pres">
      <dgm:prSet presAssocID="{E97E0F1F-B29E-4C10-9340-6176C50BA0D0}" presName="sibTrans" presStyleCnt="0"/>
      <dgm:spPr/>
    </dgm:pt>
    <dgm:pt modelId="{A2F959D2-125A-4A10-A353-3D82E7DE793E}" type="pres">
      <dgm:prSet presAssocID="{C4804698-9E7D-4B8D-86A5-9D4BA00E5116}" presName="compNode" presStyleCnt="0"/>
      <dgm:spPr/>
    </dgm:pt>
    <dgm:pt modelId="{D32F2C34-E300-4619-B125-1DE89647400B}" type="pres">
      <dgm:prSet presAssocID="{C4804698-9E7D-4B8D-86A5-9D4BA00E5116}" presName="bgRect" presStyleLbl="bgShp" presStyleIdx="4" presStyleCnt="5"/>
      <dgm:spPr/>
    </dgm:pt>
    <dgm:pt modelId="{42FFBF44-979F-4CB4-AAB3-44781FE4C698}" type="pres">
      <dgm:prSet presAssocID="{C4804698-9E7D-4B8D-86A5-9D4BA00E511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alculator"/>
        </a:ext>
      </dgm:extLst>
    </dgm:pt>
    <dgm:pt modelId="{71DDD8B3-DE01-4269-87F1-BE4DE40095C1}" type="pres">
      <dgm:prSet presAssocID="{C4804698-9E7D-4B8D-86A5-9D4BA00E5116}" presName="spaceRect" presStyleCnt="0"/>
      <dgm:spPr/>
    </dgm:pt>
    <dgm:pt modelId="{26728EA9-B82C-4858-97FB-19184BD59740}" type="pres">
      <dgm:prSet presAssocID="{C4804698-9E7D-4B8D-86A5-9D4BA00E5116}" presName="parTx" presStyleLbl="revTx" presStyleIdx="4" presStyleCnt="5">
        <dgm:presLayoutVars>
          <dgm:chMax val="0"/>
          <dgm:chPref val="0"/>
        </dgm:presLayoutVars>
      </dgm:prSet>
      <dgm:spPr/>
    </dgm:pt>
  </dgm:ptLst>
  <dgm:cxnLst>
    <dgm:cxn modelId="{5FB3570E-CE39-418E-95E9-1CCEB4EB4F2E}" type="presOf" srcId="{C4804698-9E7D-4B8D-86A5-9D4BA00E5116}" destId="{26728EA9-B82C-4858-97FB-19184BD59740}" srcOrd="0" destOrd="0" presId="urn:microsoft.com/office/officeart/2018/2/layout/IconVerticalSolidList"/>
    <dgm:cxn modelId="{5E5B4410-60DE-41FB-BAD2-D91F25F06CBF}" type="presOf" srcId="{2C7392A7-3B06-4DA0-9557-2EDC30DFDA6F}" destId="{436A7435-19AC-4ECB-A331-8FBFD7F246E4}" srcOrd="0" destOrd="0" presId="urn:microsoft.com/office/officeart/2018/2/layout/IconVerticalSolidList"/>
    <dgm:cxn modelId="{BCD9C512-52FD-473B-BFA7-5CE608B64B5D}" srcId="{FC277731-9021-424E-821C-08972C44646E}" destId="{20C47E5B-1FEF-44CF-8C51-DB845E144543}" srcOrd="0" destOrd="0" parTransId="{44FF9923-62A1-4E8A-BCC0-DA7BBB46C530}" sibTransId="{75DB801E-B846-4181-BF2F-552739D7C93C}"/>
    <dgm:cxn modelId="{85FDB451-F0C2-43AC-99E7-B5B00D3A7450}" type="presOf" srcId="{FC277731-9021-424E-821C-08972C44646E}" destId="{1700E4AF-15F3-47E3-B82B-AD0EFD1B5AF3}" srcOrd="0" destOrd="0" presId="urn:microsoft.com/office/officeart/2018/2/layout/IconVerticalSolidList"/>
    <dgm:cxn modelId="{96BF57B0-71DD-4BBD-BAD5-9045725D7760}" srcId="{FC277731-9021-424E-821C-08972C44646E}" destId="{2C7392A7-3B06-4DA0-9557-2EDC30DFDA6F}" srcOrd="2" destOrd="0" parTransId="{704133F8-9427-4066-AC42-F97847E05F17}" sibTransId="{4AAE26D2-ADD6-47C5-AD8E-86EB967EFCAC}"/>
    <dgm:cxn modelId="{BBECC2C2-F10D-4107-AB66-7619DE6826F2}" type="presOf" srcId="{AECACFA3-734C-4E36-A8F9-C1679B37EDAF}" destId="{1F63F1C3-DD8F-4D39-B6C9-C0AE877B366C}" srcOrd="0" destOrd="0" presId="urn:microsoft.com/office/officeart/2018/2/layout/IconVerticalSolidList"/>
    <dgm:cxn modelId="{D17DECC8-B15A-415D-BC46-CDA4A11E2737}" type="presOf" srcId="{20C47E5B-1FEF-44CF-8C51-DB845E144543}" destId="{63768937-4D7D-4EBE-9CCE-06EA3EC99750}" srcOrd="0" destOrd="0" presId="urn:microsoft.com/office/officeart/2018/2/layout/IconVerticalSolidList"/>
    <dgm:cxn modelId="{90B44AE5-12E7-455D-9F0B-E933EA048C40}" type="presOf" srcId="{DAB9ED8E-A94E-4242-92D3-94F897491E0A}" destId="{CDF69E39-07E5-441F-98F8-2FE003693AB4}" srcOrd="0" destOrd="0" presId="urn:microsoft.com/office/officeart/2018/2/layout/IconVerticalSolidList"/>
    <dgm:cxn modelId="{0DAF9FEE-C289-43D4-BC5D-4EC1B88FD0DF}" srcId="{FC277731-9021-424E-821C-08972C44646E}" destId="{C4804698-9E7D-4B8D-86A5-9D4BA00E5116}" srcOrd="4" destOrd="0" parTransId="{B668F61C-2AD8-4D2B-B216-A59A8160EEED}" sibTransId="{B7462EE9-8A22-4CC4-96C5-4CA71928DA04}"/>
    <dgm:cxn modelId="{E04D85F1-5875-47B4-AA89-02645BDAD1C8}" srcId="{FC277731-9021-424E-821C-08972C44646E}" destId="{AECACFA3-734C-4E36-A8F9-C1679B37EDAF}" srcOrd="1" destOrd="0" parTransId="{A0EC71A4-344A-4AA3-8856-6268C0B4BB1D}" sibTransId="{157ED687-A7DE-4F91-A0C9-7206A65D8B40}"/>
    <dgm:cxn modelId="{B67FACF8-2BB1-40A7-AA6D-5DA61E1B0453}" srcId="{FC277731-9021-424E-821C-08972C44646E}" destId="{DAB9ED8E-A94E-4242-92D3-94F897491E0A}" srcOrd="3" destOrd="0" parTransId="{961CD880-EC27-4FB7-8E92-0EEC9F8716BD}" sibTransId="{E97E0F1F-B29E-4C10-9340-6176C50BA0D0}"/>
    <dgm:cxn modelId="{F9F57885-5289-4D2C-831B-DBF6048D7477}" type="presParOf" srcId="{1700E4AF-15F3-47E3-B82B-AD0EFD1B5AF3}" destId="{B977DF1E-35F4-4BDB-88F6-C4EC6F9D4300}" srcOrd="0" destOrd="0" presId="urn:microsoft.com/office/officeart/2018/2/layout/IconVerticalSolidList"/>
    <dgm:cxn modelId="{4EEBEEAF-C505-47DA-B3E8-C440728DD0F9}" type="presParOf" srcId="{B977DF1E-35F4-4BDB-88F6-C4EC6F9D4300}" destId="{EFF01638-582F-49AA-BFAB-7DAADEFF87F0}" srcOrd="0" destOrd="0" presId="urn:microsoft.com/office/officeart/2018/2/layout/IconVerticalSolidList"/>
    <dgm:cxn modelId="{CE8DDE26-6F15-44B8-B522-D0FDCC5F0C37}" type="presParOf" srcId="{B977DF1E-35F4-4BDB-88F6-C4EC6F9D4300}" destId="{2B14496B-F389-482F-86E7-33ACCDEA89A5}" srcOrd="1" destOrd="0" presId="urn:microsoft.com/office/officeart/2018/2/layout/IconVerticalSolidList"/>
    <dgm:cxn modelId="{BB319B92-0845-4DCA-BE02-03FFDC6FB6A1}" type="presParOf" srcId="{B977DF1E-35F4-4BDB-88F6-C4EC6F9D4300}" destId="{99FA8919-AC32-410D-AC9C-931218E12FCD}" srcOrd="2" destOrd="0" presId="urn:microsoft.com/office/officeart/2018/2/layout/IconVerticalSolidList"/>
    <dgm:cxn modelId="{0295912C-E8D2-4EA2-9ABF-F90A51F9A4AE}" type="presParOf" srcId="{B977DF1E-35F4-4BDB-88F6-C4EC6F9D4300}" destId="{63768937-4D7D-4EBE-9CCE-06EA3EC99750}" srcOrd="3" destOrd="0" presId="urn:microsoft.com/office/officeart/2018/2/layout/IconVerticalSolidList"/>
    <dgm:cxn modelId="{475FF3E8-7D25-442D-BA8C-EAA4A79F79EB}" type="presParOf" srcId="{1700E4AF-15F3-47E3-B82B-AD0EFD1B5AF3}" destId="{ABE40FA2-849A-498D-A115-F0A05FDC680A}" srcOrd="1" destOrd="0" presId="urn:microsoft.com/office/officeart/2018/2/layout/IconVerticalSolidList"/>
    <dgm:cxn modelId="{20272711-62A1-433C-B399-D3CBD1409C6D}" type="presParOf" srcId="{1700E4AF-15F3-47E3-B82B-AD0EFD1B5AF3}" destId="{31F62771-E585-4089-96D1-0FD790884518}" srcOrd="2" destOrd="0" presId="urn:microsoft.com/office/officeart/2018/2/layout/IconVerticalSolidList"/>
    <dgm:cxn modelId="{353AC2D5-BFE6-4900-80A4-6D5F281E0764}" type="presParOf" srcId="{31F62771-E585-4089-96D1-0FD790884518}" destId="{D17BE271-87D0-483A-976C-D689F195045A}" srcOrd="0" destOrd="0" presId="urn:microsoft.com/office/officeart/2018/2/layout/IconVerticalSolidList"/>
    <dgm:cxn modelId="{3D43863E-001F-44BC-AC66-D6EEB67854D2}" type="presParOf" srcId="{31F62771-E585-4089-96D1-0FD790884518}" destId="{9BB56994-11F8-426F-A8DD-0A2D2F2503C2}" srcOrd="1" destOrd="0" presId="urn:microsoft.com/office/officeart/2018/2/layout/IconVerticalSolidList"/>
    <dgm:cxn modelId="{4F18134F-3242-4AC6-8209-A4D7167AD7B1}" type="presParOf" srcId="{31F62771-E585-4089-96D1-0FD790884518}" destId="{E677F6E3-7908-4A08-AFE3-55DE53E53301}" srcOrd="2" destOrd="0" presId="urn:microsoft.com/office/officeart/2018/2/layout/IconVerticalSolidList"/>
    <dgm:cxn modelId="{F349F924-0EB1-4DF8-AECE-AFAD5CC2F769}" type="presParOf" srcId="{31F62771-E585-4089-96D1-0FD790884518}" destId="{1F63F1C3-DD8F-4D39-B6C9-C0AE877B366C}" srcOrd="3" destOrd="0" presId="urn:microsoft.com/office/officeart/2018/2/layout/IconVerticalSolidList"/>
    <dgm:cxn modelId="{1C46078C-3A5B-462D-9F1D-5FE2386CB2AE}" type="presParOf" srcId="{1700E4AF-15F3-47E3-B82B-AD0EFD1B5AF3}" destId="{8F5BDF38-DA9E-437A-9FAC-3383E326F6AD}" srcOrd="3" destOrd="0" presId="urn:microsoft.com/office/officeart/2018/2/layout/IconVerticalSolidList"/>
    <dgm:cxn modelId="{5C9BA5EB-9231-4EBF-8CEB-2286275DC4F9}" type="presParOf" srcId="{1700E4AF-15F3-47E3-B82B-AD0EFD1B5AF3}" destId="{163B9493-C0DE-4B5F-84E5-9B9D9F66F300}" srcOrd="4" destOrd="0" presId="urn:microsoft.com/office/officeart/2018/2/layout/IconVerticalSolidList"/>
    <dgm:cxn modelId="{FB0CF05E-B271-4123-9143-1AB272A504B4}" type="presParOf" srcId="{163B9493-C0DE-4B5F-84E5-9B9D9F66F300}" destId="{BD772B82-1ED7-472A-9E7B-F007BB754F86}" srcOrd="0" destOrd="0" presId="urn:microsoft.com/office/officeart/2018/2/layout/IconVerticalSolidList"/>
    <dgm:cxn modelId="{9C635E5E-BD83-4F99-BCB5-E2DAB0B566BB}" type="presParOf" srcId="{163B9493-C0DE-4B5F-84E5-9B9D9F66F300}" destId="{2706B539-E441-4206-AFC9-01FAA12EF89E}" srcOrd="1" destOrd="0" presId="urn:microsoft.com/office/officeart/2018/2/layout/IconVerticalSolidList"/>
    <dgm:cxn modelId="{48E1F016-BB2A-4F0E-B443-2B3D5491605C}" type="presParOf" srcId="{163B9493-C0DE-4B5F-84E5-9B9D9F66F300}" destId="{0C98CD98-BAC7-4DF4-BBC2-2D6202DD8628}" srcOrd="2" destOrd="0" presId="urn:microsoft.com/office/officeart/2018/2/layout/IconVerticalSolidList"/>
    <dgm:cxn modelId="{A511B151-C583-40B3-96BF-E7E31A54FD71}" type="presParOf" srcId="{163B9493-C0DE-4B5F-84E5-9B9D9F66F300}" destId="{436A7435-19AC-4ECB-A331-8FBFD7F246E4}" srcOrd="3" destOrd="0" presId="urn:microsoft.com/office/officeart/2018/2/layout/IconVerticalSolidList"/>
    <dgm:cxn modelId="{0993BDB4-75DC-488D-985C-AF16776E56F9}" type="presParOf" srcId="{1700E4AF-15F3-47E3-B82B-AD0EFD1B5AF3}" destId="{7D30A140-2D68-4298-9A7E-D1790CB37EB2}" srcOrd="5" destOrd="0" presId="urn:microsoft.com/office/officeart/2018/2/layout/IconVerticalSolidList"/>
    <dgm:cxn modelId="{1C47C2EA-5808-40CC-9794-2C70C84A5F15}" type="presParOf" srcId="{1700E4AF-15F3-47E3-B82B-AD0EFD1B5AF3}" destId="{740D8880-E508-481E-845F-E0BBAC681048}" srcOrd="6" destOrd="0" presId="urn:microsoft.com/office/officeart/2018/2/layout/IconVerticalSolidList"/>
    <dgm:cxn modelId="{8A449643-12B9-4C69-8E21-21D3B3E0F3E9}" type="presParOf" srcId="{740D8880-E508-481E-845F-E0BBAC681048}" destId="{90D23B2A-20F3-47BF-9367-D9751B8613B5}" srcOrd="0" destOrd="0" presId="urn:microsoft.com/office/officeart/2018/2/layout/IconVerticalSolidList"/>
    <dgm:cxn modelId="{0AEEA423-5EEF-4FFA-9A4E-631A0B74229A}" type="presParOf" srcId="{740D8880-E508-481E-845F-E0BBAC681048}" destId="{BC8FA573-70DA-4D89-8AAB-5B2F14351FBB}" srcOrd="1" destOrd="0" presId="urn:microsoft.com/office/officeart/2018/2/layout/IconVerticalSolidList"/>
    <dgm:cxn modelId="{AC7A0D82-9FE5-417B-854D-34510D0CC68E}" type="presParOf" srcId="{740D8880-E508-481E-845F-E0BBAC681048}" destId="{8185F0C2-95DE-4228-9D7C-379F6FD00B18}" srcOrd="2" destOrd="0" presId="urn:microsoft.com/office/officeart/2018/2/layout/IconVerticalSolidList"/>
    <dgm:cxn modelId="{A2891681-7AC4-4189-A0E0-018206ED8873}" type="presParOf" srcId="{740D8880-E508-481E-845F-E0BBAC681048}" destId="{CDF69E39-07E5-441F-98F8-2FE003693AB4}" srcOrd="3" destOrd="0" presId="urn:microsoft.com/office/officeart/2018/2/layout/IconVerticalSolidList"/>
    <dgm:cxn modelId="{63E27416-1557-448F-A438-DD84C7634B61}" type="presParOf" srcId="{1700E4AF-15F3-47E3-B82B-AD0EFD1B5AF3}" destId="{C98E6941-47F1-4393-95F4-F7A1EDFDA695}" srcOrd="7" destOrd="0" presId="urn:microsoft.com/office/officeart/2018/2/layout/IconVerticalSolidList"/>
    <dgm:cxn modelId="{9B3FA74D-70E5-4898-AB10-8086EA10942E}" type="presParOf" srcId="{1700E4AF-15F3-47E3-B82B-AD0EFD1B5AF3}" destId="{A2F959D2-125A-4A10-A353-3D82E7DE793E}" srcOrd="8" destOrd="0" presId="urn:microsoft.com/office/officeart/2018/2/layout/IconVerticalSolidList"/>
    <dgm:cxn modelId="{7A0F0D46-F5CA-4A21-AB3E-B5FEA0C050B5}" type="presParOf" srcId="{A2F959D2-125A-4A10-A353-3D82E7DE793E}" destId="{D32F2C34-E300-4619-B125-1DE89647400B}" srcOrd="0" destOrd="0" presId="urn:microsoft.com/office/officeart/2018/2/layout/IconVerticalSolidList"/>
    <dgm:cxn modelId="{E18257B0-9FE9-4C79-804B-121271CC7259}" type="presParOf" srcId="{A2F959D2-125A-4A10-A353-3D82E7DE793E}" destId="{42FFBF44-979F-4CB4-AAB3-44781FE4C698}" srcOrd="1" destOrd="0" presId="urn:microsoft.com/office/officeart/2018/2/layout/IconVerticalSolidList"/>
    <dgm:cxn modelId="{9945D045-1FAF-4B99-95DD-09E1B4A9FA6D}" type="presParOf" srcId="{A2F959D2-125A-4A10-A353-3D82E7DE793E}" destId="{71DDD8B3-DE01-4269-87F1-BE4DE40095C1}" srcOrd="2" destOrd="0" presId="urn:microsoft.com/office/officeart/2018/2/layout/IconVerticalSolidList"/>
    <dgm:cxn modelId="{E3082967-66DB-4901-A089-C83A3CFFD199}" type="presParOf" srcId="{A2F959D2-125A-4A10-A353-3D82E7DE793E}" destId="{26728EA9-B82C-4858-97FB-19184BD5974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7B724E-7BBB-4347-8C0A-040AAFB75D85}"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18762761-E0B4-405D-B249-924DBC53386A}">
      <dgm:prSet phldrT="[Text]" phldr="0"/>
      <dgm:spPr/>
      <dgm:t>
        <a:bodyPr/>
        <a:lstStyle/>
        <a:p>
          <a:r>
            <a:rPr lang="en-US" b="1">
              <a:latin typeface="Gill Sans Nova"/>
            </a:rPr>
            <a:t>Log In</a:t>
          </a:r>
          <a:endParaRPr lang="en-US" b="1"/>
        </a:p>
      </dgm:t>
    </dgm:pt>
    <dgm:pt modelId="{52E38F36-FD85-47F4-93F6-34613B98065C}" type="parTrans" cxnId="{611345A3-7776-4558-B6FC-8CAECB3AB75E}">
      <dgm:prSet/>
      <dgm:spPr/>
      <dgm:t>
        <a:bodyPr/>
        <a:lstStyle/>
        <a:p>
          <a:endParaRPr lang="en-US"/>
        </a:p>
      </dgm:t>
    </dgm:pt>
    <dgm:pt modelId="{4A4FC394-4F4C-4834-8B1F-01A9121B18EA}" type="sibTrans" cxnId="{611345A3-7776-4558-B6FC-8CAECB3AB75E}">
      <dgm:prSet/>
      <dgm:spPr/>
      <dgm:t>
        <a:bodyPr/>
        <a:lstStyle/>
        <a:p>
          <a:endParaRPr lang="en-US"/>
        </a:p>
      </dgm:t>
    </dgm:pt>
    <dgm:pt modelId="{153EE958-8056-4B50-B6D5-6EEDD96D2772}">
      <dgm:prSet phldrT="[Text]" phldr="0"/>
      <dgm:spPr/>
      <dgm:t>
        <a:bodyPr/>
        <a:lstStyle/>
        <a:p>
          <a:r>
            <a:rPr lang="en-US" b="1">
              <a:latin typeface="Gill Sans Nova"/>
            </a:rPr>
            <a:t>Dashboard</a:t>
          </a:r>
          <a:endParaRPr lang="en-US" b="1"/>
        </a:p>
      </dgm:t>
    </dgm:pt>
    <dgm:pt modelId="{FC4DA60A-F61B-4D92-96CC-7067B1F6F733}" type="parTrans" cxnId="{4253D366-904B-4498-BB5E-CBC21612ED11}">
      <dgm:prSet/>
      <dgm:spPr/>
      <dgm:t>
        <a:bodyPr/>
        <a:lstStyle/>
        <a:p>
          <a:endParaRPr lang="en-US"/>
        </a:p>
      </dgm:t>
    </dgm:pt>
    <dgm:pt modelId="{5CB14EA3-E41F-4814-BF2C-51DF47AAF32B}" type="sibTrans" cxnId="{4253D366-904B-4498-BB5E-CBC21612ED11}">
      <dgm:prSet/>
      <dgm:spPr/>
      <dgm:t>
        <a:bodyPr/>
        <a:lstStyle/>
        <a:p>
          <a:endParaRPr lang="en-US"/>
        </a:p>
      </dgm:t>
    </dgm:pt>
    <dgm:pt modelId="{E864A4A7-46A8-4D8A-A66F-1C1A96E7AAA2}">
      <dgm:prSet phldrT="[Text]" phldr="0"/>
      <dgm:spPr/>
      <dgm:t>
        <a:bodyPr/>
        <a:lstStyle/>
        <a:p>
          <a:pPr rtl="0"/>
          <a:r>
            <a:rPr lang="en-US" b="1">
              <a:latin typeface="Gill Sans Nova"/>
            </a:rPr>
            <a:t>Cibil Score</a:t>
          </a:r>
          <a:endParaRPr lang="en-US" b="1"/>
        </a:p>
      </dgm:t>
    </dgm:pt>
    <dgm:pt modelId="{25CDE3B7-2762-40B7-AB32-1DB49053AF20}" type="parTrans" cxnId="{D992E426-AF44-43B6-85A5-0B4729E3241B}">
      <dgm:prSet/>
      <dgm:spPr/>
      <dgm:t>
        <a:bodyPr/>
        <a:lstStyle/>
        <a:p>
          <a:endParaRPr lang="en-US"/>
        </a:p>
      </dgm:t>
    </dgm:pt>
    <dgm:pt modelId="{DE599F5B-C925-4359-89D5-D02FADF64DDC}" type="sibTrans" cxnId="{D992E426-AF44-43B6-85A5-0B4729E3241B}">
      <dgm:prSet/>
      <dgm:spPr/>
      <dgm:t>
        <a:bodyPr/>
        <a:lstStyle/>
        <a:p>
          <a:endParaRPr lang="en-US"/>
        </a:p>
      </dgm:t>
    </dgm:pt>
    <dgm:pt modelId="{DBCF881A-3D59-4F69-9FB2-633EE7A185C7}">
      <dgm:prSet phldrT="[Text]" phldr="0"/>
      <dgm:spPr/>
      <dgm:t>
        <a:bodyPr/>
        <a:lstStyle/>
        <a:p>
          <a:pPr rtl="0"/>
          <a:r>
            <a:rPr lang="en-US" b="1">
              <a:latin typeface="Gill Sans Nova"/>
            </a:rPr>
            <a:t>Apply for Loan EMI</a:t>
          </a:r>
          <a:endParaRPr lang="en-US" b="1"/>
        </a:p>
      </dgm:t>
    </dgm:pt>
    <dgm:pt modelId="{BC2A49AF-E844-416D-AB40-69121127F013}" type="parTrans" cxnId="{CF3BFAA7-A581-4E71-B5CB-52C2A9F9F33E}">
      <dgm:prSet/>
      <dgm:spPr/>
      <dgm:t>
        <a:bodyPr/>
        <a:lstStyle/>
        <a:p>
          <a:endParaRPr lang="en-US"/>
        </a:p>
      </dgm:t>
    </dgm:pt>
    <dgm:pt modelId="{9C952804-C344-4925-8FA0-DD918DB1740A}" type="sibTrans" cxnId="{CF3BFAA7-A581-4E71-B5CB-52C2A9F9F33E}">
      <dgm:prSet/>
      <dgm:spPr/>
      <dgm:t>
        <a:bodyPr/>
        <a:lstStyle/>
        <a:p>
          <a:endParaRPr lang="en-US"/>
        </a:p>
      </dgm:t>
    </dgm:pt>
    <dgm:pt modelId="{A7CB6BE4-1DDB-4BCC-907A-5A97BC724C46}">
      <dgm:prSet phldrT="[Text]" phldr="0"/>
      <dgm:spPr/>
      <dgm:t>
        <a:bodyPr/>
        <a:lstStyle/>
        <a:p>
          <a:pPr rtl="0"/>
          <a:r>
            <a:rPr lang="en-US" b="1">
              <a:latin typeface="Gill Sans Nova"/>
            </a:rPr>
            <a:t>Write to us</a:t>
          </a:r>
          <a:endParaRPr lang="en-US" b="1"/>
        </a:p>
      </dgm:t>
    </dgm:pt>
    <dgm:pt modelId="{C61E7C45-6D36-4C06-8FFB-8F79973D00BF}" type="parTrans" cxnId="{C1F31794-5E18-47C7-B8F9-9024081121E2}">
      <dgm:prSet/>
      <dgm:spPr/>
      <dgm:t>
        <a:bodyPr/>
        <a:lstStyle/>
        <a:p>
          <a:endParaRPr lang="en-US"/>
        </a:p>
      </dgm:t>
    </dgm:pt>
    <dgm:pt modelId="{C9711C9E-3AEB-40F5-AE45-D1756D5106EB}" type="sibTrans" cxnId="{C1F31794-5E18-47C7-B8F9-9024081121E2}">
      <dgm:prSet/>
      <dgm:spPr/>
      <dgm:t>
        <a:bodyPr/>
        <a:lstStyle/>
        <a:p>
          <a:endParaRPr lang="en-US"/>
        </a:p>
      </dgm:t>
    </dgm:pt>
    <dgm:pt modelId="{34D243A6-BDD6-4039-B200-B8CA1EEE4337}">
      <dgm:prSet phldr="0"/>
      <dgm:spPr/>
      <dgm:t>
        <a:bodyPr/>
        <a:lstStyle/>
        <a:p>
          <a:pPr rtl="0"/>
          <a:r>
            <a:rPr lang="en-US" b="1">
              <a:latin typeface="Gill Sans Nova"/>
            </a:rPr>
            <a:t>Log Out</a:t>
          </a:r>
        </a:p>
      </dgm:t>
    </dgm:pt>
    <dgm:pt modelId="{54E26880-2FA3-4B61-AC7A-E3B22C1BEB0D}" type="parTrans" cxnId="{B4AF3320-8E83-4CB0-BBEB-57844906D675}">
      <dgm:prSet/>
      <dgm:spPr/>
    </dgm:pt>
    <dgm:pt modelId="{D5BEC2C1-0B86-4865-9637-C805EFE0226D}" type="sibTrans" cxnId="{B4AF3320-8E83-4CB0-BBEB-57844906D675}">
      <dgm:prSet/>
      <dgm:spPr/>
    </dgm:pt>
    <dgm:pt modelId="{2A2A0322-CA68-4721-B28F-7666899F6884}">
      <dgm:prSet phldr="0"/>
      <dgm:spPr/>
      <dgm:t>
        <a:bodyPr/>
        <a:lstStyle/>
        <a:p>
          <a:pPr rtl="0"/>
          <a:r>
            <a:rPr lang="en-US" b="1">
              <a:latin typeface="Gill Sans Nova"/>
            </a:rPr>
            <a:t>Register</a:t>
          </a:r>
        </a:p>
      </dgm:t>
    </dgm:pt>
    <dgm:pt modelId="{8B10AFA4-6051-4623-89AE-E134765A347A}" type="parTrans" cxnId="{B18E3D8C-9A8D-43AF-AB5C-CFEEA858D222}">
      <dgm:prSet/>
      <dgm:spPr/>
    </dgm:pt>
    <dgm:pt modelId="{0D67589C-5E33-4AE7-84C7-6324156F17F7}" type="sibTrans" cxnId="{B18E3D8C-9A8D-43AF-AB5C-CFEEA858D222}">
      <dgm:prSet/>
      <dgm:spPr/>
    </dgm:pt>
    <dgm:pt modelId="{9E40518D-955E-47FA-BD25-6311FC69F228}" type="pres">
      <dgm:prSet presAssocID="{C27B724E-7BBB-4347-8C0A-040AAFB75D85}" presName="cycle" presStyleCnt="0">
        <dgm:presLayoutVars>
          <dgm:dir/>
          <dgm:resizeHandles val="exact"/>
        </dgm:presLayoutVars>
      </dgm:prSet>
      <dgm:spPr/>
    </dgm:pt>
    <dgm:pt modelId="{461BB3F2-7C04-40E8-AA9D-00A9D10BD3DB}" type="pres">
      <dgm:prSet presAssocID="{2A2A0322-CA68-4721-B28F-7666899F6884}" presName="node" presStyleLbl="node1" presStyleIdx="0" presStyleCnt="7">
        <dgm:presLayoutVars>
          <dgm:bulletEnabled val="1"/>
        </dgm:presLayoutVars>
      </dgm:prSet>
      <dgm:spPr/>
    </dgm:pt>
    <dgm:pt modelId="{EA653C00-380D-440F-A261-046447DAF3D3}" type="pres">
      <dgm:prSet presAssocID="{2A2A0322-CA68-4721-B28F-7666899F6884}" presName="spNode" presStyleCnt="0"/>
      <dgm:spPr/>
    </dgm:pt>
    <dgm:pt modelId="{30E08C94-9394-4CA0-ACDC-FCC141798682}" type="pres">
      <dgm:prSet presAssocID="{0D67589C-5E33-4AE7-84C7-6324156F17F7}" presName="sibTrans" presStyleLbl="sibTrans1D1" presStyleIdx="0" presStyleCnt="7"/>
      <dgm:spPr/>
    </dgm:pt>
    <dgm:pt modelId="{24F71142-5EFB-47F5-9171-23B7A0323B24}" type="pres">
      <dgm:prSet presAssocID="{18762761-E0B4-405D-B249-924DBC53386A}" presName="node" presStyleLbl="node1" presStyleIdx="1" presStyleCnt="7">
        <dgm:presLayoutVars>
          <dgm:bulletEnabled val="1"/>
        </dgm:presLayoutVars>
      </dgm:prSet>
      <dgm:spPr/>
    </dgm:pt>
    <dgm:pt modelId="{000030B3-1CA9-4C5F-91D6-67BBED39C1F6}" type="pres">
      <dgm:prSet presAssocID="{18762761-E0B4-405D-B249-924DBC53386A}" presName="spNode" presStyleCnt="0"/>
      <dgm:spPr/>
    </dgm:pt>
    <dgm:pt modelId="{E5C21A9E-2A6E-45C3-8858-64E05A3D8D0B}" type="pres">
      <dgm:prSet presAssocID="{4A4FC394-4F4C-4834-8B1F-01A9121B18EA}" presName="sibTrans" presStyleLbl="sibTrans1D1" presStyleIdx="1" presStyleCnt="7"/>
      <dgm:spPr/>
    </dgm:pt>
    <dgm:pt modelId="{AC22D31C-3B7F-4FC1-B811-BA0409027BB8}" type="pres">
      <dgm:prSet presAssocID="{153EE958-8056-4B50-B6D5-6EEDD96D2772}" presName="node" presStyleLbl="node1" presStyleIdx="2" presStyleCnt="7">
        <dgm:presLayoutVars>
          <dgm:bulletEnabled val="1"/>
        </dgm:presLayoutVars>
      </dgm:prSet>
      <dgm:spPr/>
    </dgm:pt>
    <dgm:pt modelId="{BE182D2A-3123-45C7-965F-D7D957FD8AF6}" type="pres">
      <dgm:prSet presAssocID="{153EE958-8056-4B50-B6D5-6EEDD96D2772}" presName="spNode" presStyleCnt="0"/>
      <dgm:spPr/>
    </dgm:pt>
    <dgm:pt modelId="{DE534FFF-4786-4381-BDB8-B118F0BC72DB}" type="pres">
      <dgm:prSet presAssocID="{5CB14EA3-E41F-4814-BF2C-51DF47AAF32B}" presName="sibTrans" presStyleLbl="sibTrans1D1" presStyleIdx="2" presStyleCnt="7"/>
      <dgm:spPr/>
    </dgm:pt>
    <dgm:pt modelId="{E3D82B39-4165-4BF7-B85E-B98139B5213F}" type="pres">
      <dgm:prSet presAssocID="{E864A4A7-46A8-4D8A-A66F-1C1A96E7AAA2}" presName="node" presStyleLbl="node1" presStyleIdx="3" presStyleCnt="7">
        <dgm:presLayoutVars>
          <dgm:bulletEnabled val="1"/>
        </dgm:presLayoutVars>
      </dgm:prSet>
      <dgm:spPr/>
    </dgm:pt>
    <dgm:pt modelId="{729CAE5B-E5AC-461F-B797-6AA3C613457B}" type="pres">
      <dgm:prSet presAssocID="{E864A4A7-46A8-4D8A-A66F-1C1A96E7AAA2}" presName="spNode" presStyleCnt="0"/>
      <dgm:spPr/>
    </dgm:pt>
    <dgm:pt modelId="{88717EB4-BFAE-4677-B8D4-B9D71F9383CA}" type="pres">
      <dgm:prSet presAssocID="{DE599F5B-C925-4359-89D5-D02FADF64DDC}" presName="sibTrans" presStyleLbl="sibTrans1D1" presStyleIdx="3" presStyleCnt="7"/>
      <dgm:spPr/>
    </dgm:pt>
    <dgm:pt modelId="{12598F32-FEC2-405F-B03D-1C0ED6A78B26}" type="pres">
      <dgm:prSet presAssocID="{DBCF881A-3D59-4F69-9FB2-633EE7A185C7}" presName="node" presStyleLbl="node1" presStyleIdx="4" presStyleCnt="7">
        <dgm:presLayoutVars>
          <dgm:bulletEnabled val="1"/>
        </dgm:presLayoutVars>
      </dgm:prSet>
      <dgm:spPr/>
    </dgm:pt>
    <dgm:pt modelId="{70F2378C-726D-4D07-BE6A-39D65E2C133E}" type="pres">
      <dgm:prSet presAssocID="{DBCF881A-3D59-4F69-9FB2-633EE7A185C7}" presName="spNode" presStyleCnt="0"/>
      <dgm:spPr/>
    </dgm:pt>
    <dgm:pt modelId="{F03367D8-94BA-4A05-BB56-381333027C72}" type="pres">
      <dgm:prSet presAssocID="{9C952804-C344-4925-8FA0-DD918DB1740A}" presName="sibTrans" presStyleLbl="sibTrans1D1" presStyleIdx="4" presStyleCnt="7"/>
      <dgm:spPr/>
    </dgm:pt>
    <dgm:pt modelId="{66AF1ADE-C41C-4436-9A8C-594573824967}" type="pres">
      <dgm:prSet presAssocID="{A7CB6BE4-1DDB-4BCC-907A-5A97BC724C46}" presName="node" presStyleLbl="node1" presStyleIdx="5" presStyleCnt="7">
        <dgm:presLayoutVars>
          <dgm:bulletEnabled val="1"/>
        </dgm:presLayoutVars>
      </dgm:prSet>
      <dgm:spPr/>
    </dgm:pt>
    <dgm:pt modelId="{C113C779-8356-45EC-AE15-641DB3196C2D}" type="pres">
      <dgm:prSet presAssocID="{A7CB6BE4-1DDB-4BCC-907A-5A97BC724C46}" presName="spNode" presStyleCnt="0"/>
      <dgm:spPr/>
    </dgm:pt>
    <dgm:pt modelId="{C944FEFF-A304-458F-9AFE-7F813E601FF0}" type="pres">
      <dgm:prSet presAssocID="{C9711C9E-3AEB-40F5-AE45-D1756D5106EB}" presName="sibTrans" presStyleLbl="sibTrans1D1" presStyleIdx="5" presStyleCnt="7"/>
      <dgm:spPr/>
    </dgm:pt>
    <dgm:pt modelId="{991B2A94-1BE2-4A59-B407-2653DA3807DB}" type="pres">
      <dgm:prSet presAssocID="{34D243A6-BDD6-4039-B200-B8CA1EEE4337}" presName="node" presStyleLbl="node1" presStyleIdx="6" presStyleCnt="7">
        <dgm:presLayoutVars>
          <dgm:bulletEnabled val="1"/>
        </dgm:presLayoutVars>
      </dgm:prSet>
      <dgm:spPr/>
    </dgm:pt>
    <dgm:pt modelId="{AF4DFB72-9DAD-405A-B6A6-7198D462282D}" type="pres">
      <dgm:prSet presAssocID="{34D243A6-BDD6-4039-B200-B8CA1EEE4337}" presName="spNode" presStyleCnt="0"/>
      <dgm:spPr/>
    </dgm:pt>
    <dgm:pt modelId="{A6996276-A38C-46D0-843B-9A9B901BE0DF}" type="pres">
      <dgm:prSet presAssocID="{D5BEC2C1-0B86-4865-9637-C805EFE0226D}" presName="sibTrans" presStyleLbl="sibTrans1D1" presStyleIdx="6" presStyleCnt="7"/>
      <dgm:spPr/>
    </dgm:pt>
  </dgm:ptLst>
  <dgm:cxnLst>
    <dgm:cxn modelId="{B4AF3320-8E83-4CB0-BBEB-57844906D675}" srcId="{C27B724E-7BBB-4347-8C0A-040AAFB75D85}" destId="{34D243A6-BDD6-4039-B200-B8CA1EEE4337}" srcOrd="6" destOrd="0" parTransId="{54E26880-2FA3-4B61-AC7A-E3B22C1BEB0D}" sibTransId="{D5BEC2C1-0B86-4865-9637-C805EFE0226D}"/>
    <dgm:cxn modelId="{B6196620-F7A7-4522-8D44-B4CD810BEF71}" type="presOf" srcId="{C27B724E-7BBB-4347-8C0A-040AAFB75D85}" destId="{9E40518D-955E-47FA-BD25-6311FC69F228}" srcOrd="0" destOrd="0" presId="urn:microsoft.com/office/officeart/2005/8/layout/cycle5"/>
    <dgm:cxn modelId="{056DD121-B2D9-451E-9CBC-20591753724C}" type="presOf" srcId="{18762761-E0B4-405D-B249-924DBC53386A}" destId="{24F71142-5EFB-47F5-9171-23B7A0323B24}" srcOrd="0" destOrd="0" presId="urn:microsoft.com/office/officeart/2005/8/layout/cycle5"/>
    <dgm:cxn modelId="{D992E426-AF44-43B6-85A5-0B4729E3241B}" srcId="{C27B724E-7BBB-4347-8C0A-040AAFB75D85}" destId="{E864A4A7-46A8-4D8A-A66F-1C1A96E7AAA2}" srcOrd="3" destOrd="0" parTransId="{25CDE3B7-2762-40B7-AB32-1DB49053AF20}" sibTransId="{DE599F5B-C925-4359-89D5-D02FADF64DDC}"/>
    <dgm:cxn modelId="{92EE3F30-FFF3-49F1-9B05-CA3A10D0903B}" type="presOf" srcId="{2A2A0322-CA68-4721-B28F-7666899F6884}" destId="{461BB3F2-7C04-40E8-AA9D-00A9D10BD3DB}" srcOrd="0" destOrd="0" presId="urn:microsoft.com/office/officeart/2005/8/layout/cycle5"/>
    <dgm:cxn modelId="{002C5A5E-195E-4532-B560-EF8BAA57F99C}" type="presOf" srcId="{D5BEC2C1-0B86-4865-9637-C805EFE0226D}" destId="{A6996276-A38C-46D0-843B-9A9B901BE0DF}" srcOrd="0" destOrd="0" presId="urn:microsoft.com/office/officeart/2005/8/layout/cycle5"/>
    <dgm:cxn modelId="{4253D366-904B-4498-BB5E-CBC21612ED11}" srcId="{C27B724E-7BBB-4347-8C0A-040AAFB75D85}" destId="{153EE958-8056-4B50-B6D5-6EEDD96D2772}" srcOrd="2" destOrd="0" parTransId="{FC4DA60A-F61B-4D92-96CC-7067B1F6F733}" sibTransId="{5CB14EA3-E41F-4814-BF2C-51DF47AAF32B}"/>
    <dgm:cxn modelId="{4064A168-40C4-43DB-9A8A-D3F6AF12DE66}" type="presOf" srcId="{A7CB6BE4-1DDB-4BCC-907A-5A97BC724C46}" destId="{66AF1ADE-C41C-4436-9A8C-594573824967}" srcOrd="0" destOrd="0" presId="urn:microsoft.com/office/officeart/2005/8/layout/cycle5"/>
    <dgm:cxn modelId="{3589F649-78B6-4719-AF4C-EBAD1E5F2B62}" type="presOf" srcId="{DBCF881A-3D59-4F69-9FB2-633EE7A185C7}" destId="{12598F32-FEC2-405F-B03D-1C0ED6A78B26}" srcOrd="0" destOrd="0" presId="urn:microsoft.com/office/officeart/2005/8/layout/cycle5"/>
    <dgm:cxn modelId="{9B725C72-2795-4089-AEE3-444CB4EAC40A}" type="presOf" srcId="{9C952804-C344-4925-8FA0-DD918DB1740A}" destId="{F03367D8-94BA-4A05-BB56-381333027C72}" srcOrd="0" destOrd="0" presId="urn:microsoft.com/office/officeart/2005/8/layout/cycle5"/>
    <dgm:cxn modelId="{A614067B-00F4-4C59-9D84-A45583AB43DE}" type="presOf" srcId="{153EE958-8056-4B50-B6D5-6EEDD96D2772}" destId="{AC22D31C-3B7F-4FC1-B811-BA0409027BB8}" srcOrd="0" destOrd="0" presId="urn:microsoft.com/office/officeart/2005/8/layout/cycle5"/>
    <dgm:cxn modelId="{D8ACEE7F-0EF0-4EC1-B65B-F106550B9EC7}" type="presOf" srcId="{5CB14EA3-E41F-4814-BF2C-51DF47AAF32B}" destId="{DE534FFF-4786-4381-BDB8-B118F0BC72DB}" srcOrd="0" destOrd="0" presId="urn:microsoft.com/office/officeart/2005/8/layout/cycle5"/>
    <dgm:cxn modelId="{AB1DCC89-3A50-4B9D-AED1-6F69F964F324}" type="presOf" srcId="{0D67589C-5E33-4AE7-84C7-6324156F17F7}" destId="{30E08C94-9394-4CA0-ACDC-FCC141798682}" srcOrd="0" destOrd="0" presId="urn:microsoft.com/office/officeart/2005/8/layout/cycle5"/>
    <dgm:cxn modelId="{B18E3D8C-9A8D-43AF-AB5C-CFEEA858D222}" srcId="{C27B724E-7BBB-4347-8C0A-040AAFB75D85}" destId="{2A2A0322-CA68-4721-B28F-7666899F6884}" srcOrd="0" destOrd="0" parTransId="{8B10AFA4-6051-4623-89AE-E134765A347A}" sibTransId="{0D67589C-5E33-4AE7-84C7-6324156F17F7}"/>
    <dgm:cxn modelId="{C1F31794-5E18-47C7-B8F9-9024081121E2}" srcId="{C27B724E-7BBB-4347-8C0A-040AAFB75D85}" destId="{A7CB6BE4-1DDB-4BCC-907A-5A97BC724C46}" srcOrd="5" destOrd="0" parTransId="{C61E7C45-6D36-4C06-8FFB-8F79973D00BF}" sibTransId="{C9711C9E-3AEB-40F5-AE45-D1756D5106EB}"/>
    <dgm:cxn modelId="{611345A3-7776-4558-B6FC-8CAECB3AB75E}" srcId="{C27B724E-7BBB-4347-8C0A-040AAFB75D85}" destId="{18762761-E0B4-405D-B249-924DBC53386A}" srcOrd="1" destOrd="0" parTransId="{52E38F36-FD85-47F4-93F6-34613B98065C}" sibTransId="{4A4FC394-4F4C-4834-8B1F-01A9121B18EA}"/>
    <dgm:cxn modelId="{CF3BFAA7-A581-4E71-B5CB-52C2A9F9F33E}" srcId="{C27B724E-7BBB-4347-8C0A-040AAFB75D85}" destId="{DBCF881A-3D59-4F69-9FB2-633EE7A185C7}" srcOrd="4" destOrd="0" parTransId="{BC2A49AF-E844-416D-AB40-69121127F013}" sibTransId="{9C952804-C344-4925-8FA0-DD918DB1740A}"/>
    <dgm:cxn modelId="{61F174B6-5333-440B-B753-91A4B49BF1AA}" type="presOf" srcId="{C9711C9E-3AEB-40F5-AE45-D1756D5106EB}" destId="{C944FEFF-A304-458F-9AFE-7F813E601FF0}" srcOrd="0" destOrd="0" presId="urn:microsoft.com/office/officeart/2005/8/layout/cycle5"/>
    <dgm:cxn modelId="{0C3EFCBB-1677-4345-90CE-930580BD4299}" type="presOf" srcId="{4A4FC394-4F4C-4834-8B1F-01A9121B18EA}" destId="{E5C21A9E-2A6E-45C3-8858-64E05A3D8D0B}" srcOrd="0" destOrd="0" presId="urn:microsoft.com/office/officeart/2005/8/layout/cycle5"/>
    <dgm:cxn modelId="{C939F5E0-0F93-460B-B007-6ADD06AC06A3}" type="presOf" srcId="{34D243A6-BDD6-4039-B200-B8CA1EEE4337}" destId="{991B2A94-1BE2-4A59-B407-2653DA3807DB}" srcOrd="0" destOrd="0" presId="urn:microsoft.com/office/officeart/2005/8/layout/cycle5"/>
    <dgm:cxn modelId="{63E42DF6-EF79-441C-8CAA-037621552B79}" type="presOf" srcId="{DE599F5B-C925-4359-89D5-D02FADF64DDC}" destId="{88717EB4-BFAE-4677-B8D4-B9D71F9383CA}" srcOrd="0" destOrd="0" presId="urn:microsoft.com/office/officeart/2005/8/layout/cycle5"/>
    <dgm:cxn modelId="{BA993BFB-C948-4277-B686-5E58A34358E9}" type="presOf" srcId="{E864A4A7-46A8-4D8A-A66F-1C1A96E7AAA2}" destId="{E3D82B39-4165-4BF7-B85E-B98139B5213F}" srcOrd="0" destOrd="0" presId="urn:microsoft.com/office/officeart/2005/8/layout/cycle5"/>
    <dgm:cxn modelId="{029637C0-A8E1-4996-AEDF-8F2333560DEF}" type="presParOf" srcId="{9E40518D-955E-47FA-BD25-6311FC69F228}" destId="{461BB3F2-7C04-40E8-AA9D-00A9D10BD3DB}" srcOrd="0" destOrd="0" presId="urn:microsoft.com/office/officeart/2005/8/layout/cycle5"/>
    <dgm:cxn modelId="{43F15F62-72A1-4AD4-883B-F3ED0983ABC4}" type="presParOf" srcId="{9E40518D-955E-47FA-BD25-6311FC69F228}" destId="{EA653C00-380D-440F-A261-046447DAF3D3}" srcOrd="1" destOrd="0" presId="urn:microsoft.com/office/officeart/2005/8/layout/cycle5"/>
    <dgm:cxn modelId="{0A55F2E5-AFC9-4DC2-8D73-5693BA82D698}" type="presParOf" srcId="{9E40518D-955E-47FA-BD25-6311FC69F228}" destId="{30E08C94-9394-4CA0-ACDC-FCC141798682}" srcOrd="2" destOrd="0" presId="urn:microsoft.com/office/officeart/2005/8/layout/cycle5"/>
    <dgm:cxn modelId="{1A9F645D-0A25-4F91-80A9-400AC10932B0}" type="presParOf" srcId="{9E40518D-955E-47FA-BD25-6311FC69F228}" destId="{24F71142-5EFB-47F5-9171-23B7A0323B24}" srcOrd="3" destOrd="0" presId="urn:microsoft.com/office/officeart/2005/8/layout/cycle5"/>
    <dgm:cxn modelId="{82D8B639-79E2-4565-8BF1-6DE0D4051618}" type="presParOf" srcId="{9E40518D-955E-47FA-BD25-6311FC69F228}" destId="{000030B3-1CA9-4C5F-91D6-67BBED39C1F6}" srcOrd="4" destOrd="0" presId="urn:microsoft.com/office/officeart/2005/8/layout/cycle5"/>
    <dgm:cxn modelId="{B77686AD-F81A-4947-B9BA-A3AA51B76FF4}" type="presParOf" srcId="{9E40518D-955E-47FA-BD25-6311FC69F228}" destId="{E5C21A9E-2A6E-45C3-8858-64E05A3D8D0B}" srcOrd="5" destOrd="0" presId="urn:microsoft.com/office/officeart/2005/8/layout/cycle5"/>
    <dgm:cxn modelId="{E6BB0CFB-873D-44E7-8FC2-F0A14EE32BFF}" type="presParOf" srcId="{9E40518D-955E-47FA-BD25-6311FC69F228}" destId="{AC22D31C-3B7F-4FC1-B811-BA0409027BB8}" srcOrd="6" destOrd="0" presId="urn:microsoft.com/office/officeart/2005/8/layout/cycle5"/>
    <dgm:cxn modelId="{D0B81019-5665-4711-875B-467E85EA9033}" type="presParOf" srcId="{9E40518D-955E-47FA-BD25-6311FC69F228}" destId="{BE182D2A-3123-45C7-965F-D7D957FD8AF6}" srcOrd="7" destOrd="0" presId="urn:microsoft.com/office/officeart/2005/8/layout/cycle5"/>
    <dgm:cxn modelId="{89D29393-0658-48D7-A82C-8DF72DD317B7}" type="presParOf" srcId="{9E40518D-955E-47FA-BD25-6311FC69F228}" destId="{DE534FFF-4786-4381-BDB8-B118F0BC72DB}" srcOrd="8" destOrd="0" presId="urn:microsoft.com/office/officeart/2005/8/layout/cycle5"/>
    <dgm:cxn modelId="{95F0FE21-CCDC-43F6-96B4-21342059DBDD}" type="presParOf" srcId="{9E40518D-955E-47FA-BD25-6311FC69F228}" destId="{E3D82B39-4165-4BF7-B85E-B98139B5213F}" srcOrd="9" destOrd="0" presId="urn:microsoft.com/office/officeart/2005/8/layout/cycle5"/>
    <dgm:cxn modelId="{73400874-ADE2-4AE9-AA26-3BE3267A9341}" type="presParOf" srcId="{9E40518D-955E-47FA-BD25-6311FC69F228}" destId="{729CAE5B-E5AC-461F-B797-6AA3C613457B}" srcOrd="10" destOrd="0" presId="urn:microsoft.com/office/officeart/2005/8/layout/cycle5"/>
    <dgm:cxn modelId="{39A17CAD-D584-4AB6-9561-58F717F98C2B}" type="presParOf" srcId="{9E40518D-955E-47FA-BD25-6311FC69F228}" destId="{88717EB4-BFAE-4677-B8D4-B9D71F9383CA}" srcOrd="11" destOrd="0" presId="urn:microsoft.com/office/officeart/2005/8/layout/cycle5"/>
    <dgm:cxn modelId="{4D650B23-C550-4344-9124-A7C89C885E97}" type="presParOf" srcId="{9E40518D-955E-47FA-BD25-6311FC69F228}" destId="{12598F32-FEC2-405F-B03D-1C0ED6A78B26}" srcOrd="12" destOrd="0" presId="urn:microsoft.com/office/officeart/2005/8/layout/cycle5"/>
    <dgm:cxn modelId="{59EEBFA6-0979-4B52-87DD-CA62F899C5EE}" type="presParOf" srcId="{9E40518D-955E-47FA-BD25-6311FC69F228}" destId="{70F2378C-726D-4D07-BE6A-39D65E2C133E}" srcOrd="13" destOrd="0" presId="urn:microsoft.com/office/officeart/2005/8/layout/cycle5"/>
    <dgm:cxn modelId="{83659D94-EDB0-49E1-97C7-B725AE4C09ED}" type="presParOf" srcId="{9E40518D-955E-47FA-BD25-6311FC69F228}" destId="{F03367D8-94BA-4A05-BB56-381333027C72}" srcOrd="14" destOrd="0" presId="urn:microsoft.com/office/officeart/2005/8/layout/cycle5"/>
    <dgm:cxn modelId="{22345441-7431-4CAE-A2BD-72790479B8C5}" type="presParOf" srcId="{9E40518D-955E-47FA-BD25-6311FC69F228}" destId="{66AF1ADE-C41C-4436-9A8C-594573824967}" srcOrd="15" destOrd="0" presId="urn:microsoft.com/office/officeart/2005/8/layout/cycle5"/>
    <dgm:cxn modelId="{96322E0F-CA1D-4AFC-BD59-503940AEED6F}" type="presParOf" srcId="{9E40518D-955E-47FA-BD25-6311FC69F228}" destId="{C113C779-8356-45EC-AE15-641DB3196C2D}" srcOrd="16" destOrd="0" presId="urn:microsoft.com/office/officeart/2005/8/layout/cycle5"/>
    <dgm:cxn modelId="{3D1DF6FE-6625-43FB-A5F2-ED2BBA07D36A}" type="presParOf" srcId="{9E40518D-955E-47FA-BD25-6311FC69F228}" destId="{C944FEFF-A304-458F-9AFE-7F813E601FF0}" srcOrd="17" destOrd="0" presId="urn:microsoft.com/office/officeart/2005/8/layout/cycle5"/>
    <dgm:cxn modelId="{653526B2-532A-4FEC-9148-5082A85DA151}" type="presParOf" srcId="{9E40518D-955E-47FA-BD25-6311FC69F228}" destId="{991B2A94-1BE2-4A59-B407-2653DA3807DB}" srcOrd="18" destOrd="0" presId="urn:microsoft.com/office/officeart/2005/8/layout/cycle5"/>
    <dgm:cxn modelId="{3D4F2F00-AB16-420A-9309-F4C7C8F97C36}" type="presParOf" srcId="{9E40518D-955E-47FA-BD25-6311FC69F228}" destId="{AF4DFB72-9DAD-405A-B6A6-7198D462282D}" srcOrd="19" destOrd="0" presId="urn:microsoft.com/office/officeart/2005/8/layout/cycle5"/>
    <dgm:cxn modelId="{44850852-7DB9-459A-89B7-4F323CAAB7A8}" type="presParOf" srcId="{9E40518D-955E-47FA-BD25-6311FC69F228}" destId="{A6996276-A38C-46D0-843B-9A9B901BE0DF}" srcOrd="20"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A7965E-34B2-48D8-8295-9CE25663E262}">
      <dsp:nvSpPr>
        <dsp:cNvPr id="0" name=""/>
        <dsp:cNvSpPr/>
      </dsp:nvSpPr>
      <dsp:spPr>
        <a:xfrm>
          <a:off x="493919" y="553426"/>
          <a:ext cx="1438902" cy="143890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632C32-44E7-442B-9C75-55673AC19CE5}">
      <dsp:nvSpPr>
        <dsp:cNvPr id="0" name=""/>
        <dsp:cNvSpPr/>
      </dsp:nvSpPr>
      <dsp:spPr>
        <a:xfrm>
          <a:off x="800571" y="860077"/>
          <a:ext cx="825599" cy="8255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A6AC08-49AD-4CE0-B8A6-0B009F1FE54C}">
      <dsp:nvSpPr>
        <dsp:cNvPr id="0" name=""/>
        <dsp:cNvSpPr/>
      </dsp:nvSpPr>
      <dsp:spPr>
        <a:xfrm>
          <a:off x="33942" y="2440511"/>
          <a:ext cx="235885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Users can register themselves , login , count the Cibil Score and check the eligibility for the loan.</a:t>
          </a:r>
        </a:p>
      </dsp:txBody>
      <dsp:txXfrm>
        <a:off x="33942" y="2440511"/>
        <a:ext cx="2358857" cy="720000"/>
      </dsp:txXfrm>
    </dsp:sp>
    <dsp:sp modelId="{D6275BC4-395A-49B3-A169-E2A21C264ED3}">
      <dsp:nvSpPr>
        <dsp:cNvPr id="0" name=""/>
        <dsp:cNvSpPr/>
      </dsp:nvSpPr>
      <dsp:spPr>
        <a:xfrm>
          <a:off x="3265577" y="553426"/>
          <a:ext cx="1438902" cy="143890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F54744-15C0-49B7-BCAE-C1DEDEA22CF1}">
      <dsp:nvSpPr>
        <dsp:cNvPr id="0" name=""/>
        <dsp:cNvSpPr/>
      </dsp:nvSpPr>
      <dsp:spPr>
        <a:xfrm>
          <a:off x="3572228" y="860077"/>
          <a:ext cx="825599" cy="8255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B35EBB-1C9D-48A0-A7ED-08A187722595}">
      <dsp:nvSpPr>
        <dsp:cNvPr id="0" name=""/>
        <dsp:cNvSpPr/>
      </dsp:nvSpPr>
      <dsp:spPr>
        <a:xfrm>
          <a:off x="2805599" y="2440511"/>
          <a:ext cx="235885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Users will have their own profile with their User-ID.</a:t>
          </a:r>
        </a:p>
      </dsp:txBody>
      <dsp:txXfrm>
        <a:off x="2805599" y="2440511"/>
        <a:ext cx="2358857" cy="720000"/>
      </dsp:txXfrm>
    </dsp:sp>
    <dsp:sp modelId="{1FCF86F3-F1AC-4A1E-A8E0-A08CEAAE0BF2}">
      <dsp:nvSpPr>
        <dsp:cNvPr id="0" name=""/>
        <dsp:cNvSpPr/>
      </dsp:nvSpPr>
      <dsp:spPr>
        <a:xfrm>
          <a:off x="6037234" y="553426"/>
          <a:ext cx="1438902" cy="143890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FF8281-AB58-4FBC-8F07-5368642F735D}">
      <dsp:nvSpPr>
        <dsp:cNvPr id="0" name=""/>
        <dsp:cNvSpPr/>
      </dsp:nvSpPr>
      <dsp:spPr>
        <a:xfrm>
          <a:off x="6343885" y="860077"/>
          <a:ext cx="825599" cy="8255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E50484-8575-4399-815D-CCACFC0C952F}">
      <dsp:nvSpPr>
        <dsp:cNvPr id="0" name=""/>
        <dsp:cNvSpPr/>
      </dsp:nvSpPr>
      <dsp:spPr>
        <a:xfrm>
          <a:off x="5577256" y="2440511"/>
          <a:ext cx="235885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User's profiles are password protected.</a:t>
          </a:r>
        </a:p>
      </dsp:txBody>
      <dsp:txXfrm>
        <a:off x="5577256" y="2440511"/>
        <a:ext cx="2358857" cy="720000"/>
      </dsp:txXfrm>
    </dsp:sp>
    <dsp:sp modelId="{8B0E92C5-F4F3-4BAB-B0E5-8A4F04D217B5}">
      <dsp:nvSpPr>
        <dsp:cNvPr id="0" name=""/>
        <dsp:cNvSpPr/>
      </dsp:nvSpPr>
      <dsp:spPr>
        <a:xfrm>
          <a:off x="8808891" y="553426"/>
          <a:ext cx="1438902" cy="143890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CD73A4-ECC4-41AC-A63A-8A9C6F486AD3}">
      <dsp:nvSpPr>
        <dsp:cNvPr id="0" name=""/>
        <dsp:cNvSpPr/>
      </dsp:nvSpPr>
      <dsp:spPr>
        <a:xfrm>
          <a:off x="9115542" y="860077"/>
          <a:ext cx="825599" cy="8255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B9FC5C-7ED0-4511-8EA0-16A6B5A15533}">
      <dsp:nvSpPr>
        <dsp:cNvPr id="0" name=""/>
        <dsp:cNvSpPr/>
      </dsp:nvSpPr>
      <dsp:spPr>
        <a:xfrm>
          <a:off x="8348914" y="2440511"/>
          <a:ext cx="235885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Users can give their feedback using Write To Us option.</a:t>
          </a:r>
        </a:p>
      </dsp:txBody>
      <dsp:txXfrm>
        <a:off x="8348914" y="2440511"/>
        <a:ext cx="2358857"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C6744E-4596-4AA7-8152-09DC16EC83AA}">
      <dsp:nvSpPr>
        <dsp:cNvPr id="0" name=""/>
        <dsp:cNvSpPr/>
      </dsp:nvSpPr>
      <dsp:spPr>
        <a:xfrm>
          <a:off x="6610" y="833029"/>
          <a:ext cx="829828" cy="8298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6AFF52-EC1D-48B4-8806-FEFFDD6C143A}">
      <dsp:nvSpPr>
        <dsp:cNvPr id="0" name=""/>
        <dsp:cNvSpPr/>
      </dsp:nvSpPr>
      <dsp:spPr>
        <a:xfrm>
          <a:off x="6610" y="1750916"/>
          <a:ext cx="2370937" cy="422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Past Performance/History:</a:t>
          </a:r>
        </a:p>
      </dsp:txBody>
      <dsp:txXfrm>
        <a:off x="6610" y="1750916"/>
        <a:ext cx="2370937" cy="422323"/>
      </dsp:txXfrm>
    </dsp:sp>
    <dsp:sp modelId="{E29E7EC9-9ECA-4D47-AC1C-D4CBE4F3A63A}">
      <dsp:nvSpPr>
        <dsp:cNvPr id="0" name=""/>
        <dsp:cNvSpPr/>
      </dsp:nvSpPr>
      <dsp:spPr>
        <a:xfrm>
          <a:off x="6610" y="2214197"/>
          <a:ext cx="2370937" cy="666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The borrower’s past performance in handling debt obligations gets the highest weightage of 30% in preparing the CIBIL score.</a:t>
          </a:r>
        </a:p>
      </dsp:txBody>
      <dsp:txXfrm>
        <a:off x="6610" y="2214197"/>
        <a:ext cx="2370937" cy="666711"/>
      </dsp:txXfrm>
    </dsp:sp>
    <dsp:sp modelId="{825A49CB-3DBF-4B8D-AA55-B7CC1E4147F9}">
      <dsp:nvSpPr>
        <dsp:cNvPr id="0" name=""/>
        <dsp:cNvSpPr/>
      </dsp:nvSpPr>
      <dsp:spPr>
        <a:xfrm>
          <a:off x="2792462" y="833029"/>
          <a:ext cx="829828" cy="8298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19BA87-A035-48B7-8D45-2396325E5E43}">
      <dsp:nvSpPr>
        <dsp:cNvPr id="0" name=""/>
        <dsp:cNvSpPr/>
      </dsp:nvSpPr>
      <dsp:spPr>
        <a:xfrm>
          <a:off x="2792462" y="1750916"/>
          <a:ext cx="2370937" cy="422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Credit Exposure:</a:t>
          </a:r>
        </a:p>
      </dsp:txBody>
      <dsp:txXfrm>
        <a:off x="2792462" y="1750916"/>
        <a:ext cx="2370937" cy="422323"/>
      </dsp:txXfrm>
    </dsp:sp>
    <dsp:sp modelId="{8D66B4D8-50BF-4005-9A74-FCA7B5F7A5F6}">
      <dsp:nvSpPr>
        <dsp:cNvPr id="0" name=""/>
        <dsp:cNvSpPr/>
      </dsp:nvSpPr>
      <dsp:spPr>
        <a:xfrm>
          <a:off x="2792462" y="2214197"/>
          <a:ext cx="2370937" cy="666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The borrower’s total credit exposure constitutes a 25% weightage in preparing the CIBIL report.</a:t>
          </a:r>
        </a:p>
      </dsp:txBody>
      <dsp:txXfrm>
        <a:off x="2792462" y="2214197"/>
        <a:ext cx="2370937" cy="666711"/>
      </dsp:txXfrm>
    </dsp:sp>
    <dsp:sp modelId="{7A977A8E-BE1D-4DCB-93D1-571F89C4E1AE}">
      <dsp:nvSpPr>
        <dsp:cNvPr id="0" name=""/>
        <dsp:cNvSpPr/>
      </dsp:nvSpPr>
      <dsp:spPr>
        <a:xfrm>
          <a:off x="5578314" y="833029"/>
          <a:ext cx="829828" cy="8298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58930B-794F-45CA-80A2-57BE0EEE5918}">
      <dsp:nvSpPr>
        <dsp:cNvPr id="0" name=""/>
        <dsp:cNvSpPr/>
      </dsp:nvSpPr>
      <dsp:spPr>
        <a:xfrm>
          <a:off x="5578314" y="1750916"/>
          <a:ext cx="2370937" cy="422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Credit Type and Duration:</a:t>
          </a:r>
        </a:p>
      </dsp:txBody>
      <dsp:txXfrm>
        <a:off x="5578314" y="1750916"/>
        <a:ext cx="2370937" cy="422323"/>
      </dsp:txXfrm>
    </dsp:sp>
    <dsp:sp modelId="{4D4DD74F-C036-4E5B-B866-FF1C13D81B24}">
      <dsp:nvSpPr>
        <dsp:cNvPr id="0" name=""/>
        <dsp:cNvSpPr/>
      </dsp:nvSpPr>
      <dsp:spPr>
        <a:xfrm>
          <a:off x="5578314" y="2214197"/>
          <a:ext cx="2370937" cy="666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The type of credit, such as secured and unsecured, and the duration of the credit, contribute 25% to CIBIL score calculation.</a:t>
          </a:r>
        </a:p>
      </dsp:txBody>
      <dsp:txXfrm>
        <a:off x="5578314" y="2214197"/>
        <a:ext cx="2370937" cy="666711"/>
      </dsp:txXfrm>
    </dsp:sp>
    <dsp:sp modelId="{C9950D90-5B05-4ECC-B8D4-63AC70CAAE05}">
      <dsp:nvSpPr>
        <dsp:cNvPr id="0" name=""/>
        <dsp:cNvSpPr/>
      </dsp:nvSpPr>
      <dsp:spPr>
        <a:xfrm>
          <a:off x="8364165" y="833029"/>
          <a:ext cx="829828" cy="8298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87B171-D84C-40B5-82B5-60DC9E2C88D7}">
      <dsp:nvSpPr>
        <dsp:cNvPr id="0" name=""/>
        <dsp:cNvSpPr/>
      </dsp:nvSpPr>
      <dsp:spPr>
        <a:xfrm>
          <a:off x="8364165" y="1750916"/>
          <a:ext cx="2370937" cy="422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Other Factors/Hard Inquiry:</a:t>
          </a:r>
        </a:p>
      </dsp:txBody>
      <dsp:txXfrm>
        <a:off x="8364165" y="1750916"/>
        <a:ext cx="2370937" cy="422323"/>
      </dsp:txXfrm>
    </dsp:sp>
    <dsp:sp modelId="{C334D0A3-BF77-4209-8A59-B6ED9BC4A8FA}">
      <dsp:nvSpPr>
        <dsp:cNvPr id="0" name=""/>
        <dsp:cNvSpPr/>
      </dsp:nvSpPr>
      <dsp:spPr>
        <a:xfrm>
          <a:off x="8364165" y="2214197"/>
          <a:ext cx="2370937" cy="666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Factors such as credit utilization ratio and credit inquiry comprise the remaining 20% weightage to CIBIL score formula.</a:t>
          </a:r>
        </a:p>
      </dsp:txBody>
      <dsp:txXfrm>
        <a:off x="8364165" y="2214197"/>
        <a:ext cx="2370937" cy="6667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F01638-582F-49AA-BFAB-7DAADEFF87F0}">
      <dsp:nvSpPr>
        <dsp:cNvPr id="0" name=""/>
        <dsp:cNvSpPr/>
      </dsp:nvSpPr>
      <dsp:spPr>
        <a:xfrm>
          <a:off x="0" y="4303"/>
          <a:ext cx="6883352" cy="9167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14496B-F389-482F-86E7-33ACCDEA89A5}">
      <dsp:nvSpPr>
        <dsp:cNvPr id="0" name=""/>
        <dsp:cNvSpPr/>
      </dsp:nvSpPr>
      <dsp:spPr>
        <a:xfrm>
          <a:off x="277307" y="210565"/>
          <a:ext cx="504194" cy="504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768937-4D7D-4EBE-9CCE-06EA3EC99750}">
      <dsp:nvSpPr>
        <dsp:cNvPr id="0" name=""/>
        <dsp:cNvSpPr/>
      </dsp:nvSpPr>
      <dsp:spPr>
        <a:xfrm>
          <a:off x="1058809" y="4303"/>
          <a:ext cx="5824542" cy="916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19" tIns="97019" rIns="97019" bIns="97019" numCol="1" spcCol="1270" anchor="ctr" anchorCtr="0">
          <a:noAutofit/>
        </a:bodyPr>
        <a:lstStyle/>
        <a:p>
          <a:pPr marL="0" lvl="0" indent="0" algn="l" defTabSz="711200">
            <a:lnSpc>
              <a:spcPct val="90000"/>
            </a:lnSpc>
            <a:spcBef>
              <a:spcPct val="0"/>
            </a:spcBef>
            <a:spcAft>
              <a:spcPct val="35000"/>
            </a:spcAft>
            <a:buNone/>
          </a:pPr>
          <a:r>
            <a:rPr lang="en-US" sz="1600" b="1" kern="1200"/>
            <a:t>User Registration/ Login</a:t>
          </a:r>
          <a:endParaRPr lang="en-US" sz="1600" kern="1200"/>
        </a:p>
      </dsp:txBody>
      <dsp:txXfrm>
        <a:off x="1058809" y="4303"/>
        <a:ext cx="5824542" cy="916717"/>
      </dsp:txXfrm>
    </dsp:sp>
    <dsp:sp modelId="{D17BE271-87D0-483A-976C-D689F195045A}">
      <dsp:nvSpPr>
        <dsp:cNvPr id="0" name=""/>
        <dsp:cNvSpPr/>
      </dsp:nvSpPr>
      <dsp:spPr>
        <a:xfrm>
          <a:off x="0" y="1150201"/>
          <a:ext cx="6883352" cy="9167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B56994-11F8-426F-A8DD-0A2D2F2503C2}">
      <dsp:nvSpPr>
        <dsp:cNvPr id="0" name=""/>
        <dsp:cNvSpPr/>
      </dsp:nvSpPr>
      <dsp:spPr>
        <a:xfrm>
          <a:off x="277307" y="1356462"/>
          <a:ext cx="504194" cy="504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63F1C3-DD8F-4D39-B6C9-C0AE877B366C}">
      <dsp:nvSpPr>
        <dsp:cNvPr id="0" name=""/>
        <dsp:cNvSpPr/>
      </dsp:nvSpPr>
      <dsp:spPr>
        <a:xfrm>
          <a:off x="1058809" y="1150201"/>
          <a:ext cx="5824542" cy="916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19" tIns="97019" rIns="97019" bIns="97019" numCol="1" spcCol="1270" anchor="ctr" anchorCtr="0">
          <a:noAutofit/>
        </a:bodyPr>
        <a:lstStyle/>
        <a:p>
          <a:pPr marL="0" lvl="0" indent="0" algn="l" defTabSz="711200">
            <a:lnSpc>
              <a:spcPct val="90000"/>
            </a:lnSpc>
            <a:spcBef>
              <a:spcPct val="0"/>
            </a:spcBef>
            <a:spcAft>
              <a:spcPct val="35000"/>
            </a:spcAft>
            <a:buNone/>
          </a:pPr>
          <a:r>
            <a:rPr lang="en-US" sz="1600" b="1" kern="1200"/>
            <a:t>User details entry</a:t>
          </a:r>
          <a:endParaRPr lang="en-US" sz="1600" kern="1200"/>
        </a:p>
      </dsp:txBody>
      <dsp:txXfrm>
        <a:off x="1058809" y="1150201"/>
        <a:ext cx="5824542" cy="916717"/>
      </dsp:txXfrm>
    </dsp:sp>
    <dsp:sp modelId="{BD772B82-1ED7-472A-9E7B-F007BB754F86}">
      <dsp:nvSpPr>
        <dsp:cNvPr id="0" name=""/>
        <dsp:cNvSpPr/>
      </dsp:nvSpPr>
      <dsp:spPr>
        <a:xfrm>
          <a:off x="0" y="2296098"/>
          <a:ext cx="6883352" cy="9167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06B539-E441-4206-AFC9-01FAA12EF89E}">
      <dsp:nvSpPr>
        <dsp:cNvPr id="0" name=""/>
        <dsp:cNvSpPr/>
      </dsp:nvSpPr>
      <dsp:spPr>
        <a:xfrm>
          <a:off x="277307" y="2502360"/>
          <a:ext cx="504194" cy="504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6A7435-19AC-4ECB-A331-8FBFD7F246E4}">
      <dsp:nvSpPr>
        <dsp:cNvPr id="0" name=""/>
        <dsp:cNvSpPr/>
      </dsp:nvSpPr>
      <dsp:spPr>
        <a:xfrm>
          <a:off x="1058809" y="2296098"/>
          <a:ext cx="5824542" cy="916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19" tIns="97019" rIns="97019" bIns="97019" numCol="1" spcCol="1270" anchor="ctr" anchorCtr="0">
          <a:noAutofit/>
        </a:bodyPr>
        <a:lstStyle/>
        <a:p>
          <a:pPr marL="0" lvl="0" indent="0" algn="l" defTabSz="711200">
            <a:lnSpc>
              <a:spcPct val="90000"/>
            </a:lnSpc>
            <a:spcBef>
              <a:spcPct val="0"/>
            </a:spcBef>
            <a:spcAft>
              <a:spcPct val="35000"/>
            </a:spcAft>
            <a:buNone/>
          </a:pPr>
          <a:r>
            <a:rPr lang="en-US" sz="1600" b="1" kern="1200"/>
            <a:t>View Details</a:t>
          </a:r>
          <a:endParaRPr lang="en-US" sz="1600" kern="1200"/>
        </a:p>
      </dsp:txBody>
      <dsp:txXfrm>
        <a:off x="1058809" y="2296098"/>
        <a:ext cx="5824542" cy="916717"/>
      </dsp:txXfrm>
    </dsp:sp>
    <dsp:sp modelId="{90D23B2A-20F3-47BF-9367-D9751B8613B5}">
      <dsp:nvSpPr>
        <dsp:cNvPr id="0" name=""/>
        <dsp:cNvSpPr/>
      </dsp:nvSpPr>
      <dsp:spPr>
        <a:xfrm>
          <a:off x="0" y="3441995"/>
          <a:ext cx="6883352" cy="9167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8FA573-70DA-4D89-8AAB-5B2F14351FBB}">
      <dsp:nvSpPr>
        <dsp:cNvPr id="0" name=""/>
        <dsp:cNvSpPr/>
      </dsp:nvSpPr>
      <dsp:spPr>
        <a:xfrm>
          <a:off x="277307" y="3648257"/>
          <a:ext cx="504194" cy="504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F69E39-07E5-441F-98F8-2FE003693AB4}">
      <dsp:nvSpPr>
        <dsp:cNvPr id="0" name=""/>
        <dsp:cNvSpPr/>
      </dsp:nvSpPr>
      <dsp:spPr>
        <a:xfrm>
          <a:off x="1058809" y="3441995"/>
          <a:ext cx="5824542" cy="916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19" tIns="97019" rIns="97019" bIns="97019" numCol="1" spcCol="1270" anchor="ctr" anchorCtr="0">
          <a:noAutofit/>
        </a:bodyPr>
        <a:lstStyle/>
        <a:p>
          <a:pPr marL="0" lvl="0" indent="0" algn="l" defTabSz="711200" rtl="0">
            <a:lnSpc>
              <a:spcPct val="90000"/>
            </a:lnSpc>
            <a:spcBef>
              <a:spcPct val="0"/>
            </a:spcBef>
            <a:spcAft>
              <a:spcPct val="35000"/>
            </a:spcAft>
            <a:buNone/>
          </a:pPr>
          <a:r>
            <a:rPr lang="en-US" sz="1600" b="1" kern="1200"/>
            <a:t>Loan EMI</a:t>
          </a:r>
          <a:r>
            <a:rPr lang="en-US" sz="1600" b="1" kern="1200">
              <a:latin typeface="Gill Sans Nova"/>
            </a:rPr>
            <a:t> </a:t>
          </a:r>
          <a:endParaRPr lang="en-US" sz="1600" kern="1200"/>
        </a:p>
      </dsp:txBody>
      <dsp:txXfrm>
        <a:off x="1058809" y="3441995"/>
        <a:ext cx="5824542" cy="916717"/>
      </dsp:txXfrm>
    </dsp:sp>
    <dsp:sp modelId="{D32F2C34-E300-4619-B125-1DE89647400B}">
      <dsp:nvSpPr>
        <dsp:cNvPr id="0" name=""/>
        <dsp:cNvSpPr/>
      </dsp:nvSpPr>
      <dsp:spPr>
        <a:xfrm>
          <a:off x="0" y="4587893"/>
          <a:ext cx="6883352" cy="9167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FFBF44-979F-4CB4-AAB3-44781FE4C698}">
      <dsp:nvSpPr>
        <dsp:cNvPr id="0" name=""/>
        <dsp:cNvSpPr/>
      </dsp:nvSpPr>
      <dsp:spPr>
        <a:xfrm>
          <a:off x="277307" y="4794154"/>
          <a:ext cx="504194" cy="504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728EA9-B82C-4858-97FB-19184BD59740}">
      <dsp:nvSpPr>
        <dsp:cNvPr id="0" name=""/>
        <dsp:cNvSpPr/>
      </dsp:nvSpPr>
      <dsp:spPr>
        <a:xfrm>
          <a:off x="1058809" y="4587893"/>
          <a:ext cx="5824542" cy="916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19" tIns="97019" rIns="97019" bIns="97019" numCol="1" spcCol="1270" anchor="ctr" anchorCtr="0">
          <a:noAutofit/>
        </a:bodyPr>
        <a:lstStyle/>
        <a:p>
          <a:pPr marL="0" lvl="0" indent="0" algn="l" defTabSz="711200">
            <a:lnSpc>
              <a:spcPct val="90000"/>
            </a:lnSpc>
            <a:spcBef>
              <a:spcPct val="0"/>
            </a:spcBef>
            <a:spcAft>
              <a:spcPct val="35000"/>
            </a:spcAft>
            <a:buNone/>
          </a:pPr>
          <a:r>
            <a:rPr lang="en-US" sz="1600" b="1" kern="1200"/>
            <a:t>User credit score calculation</a:t>
          </a:r>
          <a:br>
            <a:rPr lang="en-US" sz="1600" kern="1200"/>
          </a:br>
          <a:br>
            <a:rPr lang="en-US" sz="1600" kern="1200"/>
          </a:br>
          <a:r>
            <a:rPr lang="en-US" sz="1600" kern="1200"/>
            <a:t>   </a:t>
          </a:r>
        </a:p>
      </dsp:txBody>
      <dsp:txXfrm>
        <a:off x="1058809" y="4587893"/>
        <a:ext cx="5824542" cy="9167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1BB3F2-7C04-40E8-AA9D-00A9D10BD3DB}">
      <dsp:nvSpPr>
        <dsp:cNvPr id="0" name=""/>
        <dsp:cNvSpPr/>
      </dsp:nvSpPr>
      <dsp:spPr>
        <a:xfrm>
          <a:off x="3779372" y="915"/>
          <a:ext cx="1187192" cy="7716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a:latin typeface="Gill Sans Nova"/>
            </a:rPr>
            <a:t>Register</a:t>
          </a:r>
        </a:p>
      </dsp:txBody>
      <dsp:txXfrm>
        <a:off x="3817042" y="38585"/>
        <a:ext cx="1111852" cy="696335"/>
      </dsp:txXfrm>
    </dsp:sp>
    <dsp:sp modelId="{30E08C94-9394-4CA0-ACDC-FCC141798682}">
      <dsp:nvSpPr>
        <dsp:cNvPr id="0" name=""/>
        <dsp:cNvSpPr/>
      </dsp:nvSpPr>
      <dsp:spPr>
        <a:xfrm>
          <a:off x="2167777" y="386753"/>
          <a:ext cx="4410383" cy="4410383"/>
        </a:xfrm>
        <a:custGeom>
          <a:avLst/>
          <a:gdLst/>
          <a:ahLst/>
          <a:cxnLst/>
          <a:rect l="0" t="0" r="0" b="0"/>
          <a:pathLst>
            <a:path>
              <a:moveTo>
                <a:pt x="2954744" y="131296"/>
              </a:moveTo>
              <a:arcTo wR="2205191" hR="2205191" stAng="17392259" swAng="773430"/>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24F71142-5EFB-47F5-9171-23B7A0323B24}">
      <dsp:nvSpPr>
        <dsp:cNvPr id="0" name=""/>
        <dsp:cNvSpPr/>
      </dsp:nvSpPr>
      <dsp:spPr>
        <a:xfrm>
          <a:off x="5503461" y="831193"/>
          <a:ext cx="1187192" cy="7716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latin typeface="Gill Sans Nova"/>
            </a:rPr>
            <a:t>Log In</a:t>
          </a:r>
          <a:endParaRPr lang="en-US" sz="1500" b="1" kern="1200"/>
        </a:p>
      </dsp:txBody>
      <dsp:txXfrm>
        <a:off x="5541131" y="868863"/>
        <a:ext cx="1111852" cy="696335"/>
      </dsp:txXfrm>
    </dsp:sp>
    <dsp:sp modelId="{E5C21A9E-2A6E-45C3-8858-64E05A3D8D0B}">
      <dsp:nvSpPr>
        <dsp:cNvPr id="0" name=""/>
        <dsp:cNvSpPr/>
      </dsp:nvSpPr>
      <dsp:spPr>
        <a:xfrm>
          <a:off x="2167777" y="386753"/>
          <a:ext cx="4410383" cy="4410383"/>
        </a:xfrm>
        <a:custGeom>
          <a:avLst/>
          <a:gdLst/>
          <a:ahLst/>
          <a:cxnLst/>
          <a:rect l="0" t="0" r="0" b="0"/>
          <a:pathLst>
            <a:path>
              <a:moveTo>
                <a:pt x="4266140" y="1420741"/>
              </a:moveTo>
              <a:arcTo wR="2205191" hR="2205191" stAng="20349713" swAng="1065178"/>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C22D31C-3B7F-4FC1-B811-BA0409027BB8}">
      <dsp:nvSpPr>
        <dsp:cNvPr id="0" name=""/>
        <dsp:cNvSpPr/>
      </dsp:nvSpPr>
      <dsp:spPr>
        <a:xfrm>
          <a:off x="5929275" y="2696809"/>
          <a:ext cx="1187192" cy="7716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latin typeface="Gill Sans Nova"/>
            </a:rPr>
            <a:t>Dashboard</a:t>
          </a:r>
          <a:endParaRPr lang="en-US" sz="1500" b="1" kern="1200"/>
        </a:p>
      </dsp:txBody>
      <dsp:txXfrm>
        <a:off x="5966945" y="2734479"/>
        <a:ext cx="1111852" cy="696335"/>
      </dsp:txXfrm>
    </dsp:sp>
    <dsp:sp modelId="{DE534FFF-4786-4381-BDB8-B118F0BC72DB}">
      <dsp:nvSpPr>
        <dsp:cNvPr id="0" name=""/>
        <dsp:cNvSpPr/>
      </dsp:nvSpPr>
      <dsp:spPr>
        <a:xfrm>
          <a:off x="2167777" y="386753"/>
          <a:ext cx="4410383" cy="4410383"/>
        </a:xfrm>
        <a:custGeom>
          <a:avLst/>
          <a:gdLst/>
          <a:ahLst/>
          <a:cxnLst/>
          <a:rect l="0" t="0" r="0" b="0"/>
          <a:pathLst>
            <a:path>
              <a:moveTo>
                <a:pt x="4151969" y="3241014"/>
              </a:moveTo>
              <a:arcTo wR="2205191" hR="2205191" stAng="1680967" swAng="836475"/>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3D82B39-4165-4BF7-B85E-B98139B5213F}">
      <dsp:nvSpPr>
        <dsp:cNvPr id="0" name=""/>
        <dsp:cNvSpPr/>
      </dsp:nvSpPr>
      <dsp:spPr>
        <a:xfrm>
          <a:off x="4736169" y="4192916"/>
          <a:ext cx="1187192" cy="7716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a:latin typeface="Gill Sans Nova"/>
            </a:rPr>
            <a:t>Cibil Score</a:t>
          </a:r>
          <a:endParaRPr lang="en-US" sz="1500" b="1" kern="1200"/>
        </a:p>
      </dsp:txBody>
      <dsp:txXfrm>
        <a:off x="4773839" y="4230586"/>
        <a:ext cx="1111852" cy="696335"/>
      </dsp:txXfrm>
    </dsp:sp>
    <dsp:sp modelId="{88717EB4-BFAE-4677-B8D4-B9D71F9383CA}">
      <dsp:nvSpPr>
        <dsp:cNvPr id="0" name=""/>
        <dsp:cNvSpPr/>
      </dsp:nvSpPr>
      <dsp:spPr>
        <a:xfrm>
          <a:off x="2167777" y="386753"/>
          <a:ext cx="4410383" cy="4410383"/>
        </a:xfrm>
        <a:custGeom>
          <a:avLst/>
          <a:gdLst/>
          <a:ahLst/>
          <a:cxnLst/>
          <a:rect l="0" t="0" r="0" b="0"/>
          <a:pathLst>
            <a:path>
              <a:moveTo>
                <a:pt x="2424411" y="4399460"/>
              </a:moveTo>
              <a:arcTo wR="2205191" hR="2205191" stAng="5057685" swAng="684630"/>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2598F32-FEC2-405F-B03D-1C0ED6A78B26}">
      <dsp:nvSpPr>
        <dsp:cNvPr id="0" name=""/>
        <dsp:cNvSpPr/>
      </dsp:nvSpPr>
      <dsp:spPr>
        <a:xfrm>
          <a:off x="2822575" y="4192916"/>
          <a:ext cx="1187192" cy="7716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a:latin typeface="Gill Sans Nova"/>
            </a:rPr>
            <a:t>Apply for Loan EMI</a:t>
          </a:r>
          <a:endParaRPr lang="en-US" sz="1500" b="1" kern="1200"/>
        </a:p>
      </dsp:txBody>
      <dsp:txXfrm>
        <a:off x="2860245" y="4230586"/>
        <a:ext cx="1111852" cy="696335"/>
      </dsp:txXfrm>
    </dsp:sp>
    <dsp:sp modelId="{F03367D8-94BA-4A05-BB56-381333027C72}">
      <dsp:nvSpPr>
        <dsp:cNvPr id="0" name=""/>
        <dsp:cNvSpPr/>
      </dsp:nvSpPr>
      <dsp:spPr>
        <a:xfrm>
          <a:off x="2167777" y="386753"/>
          <a:ext cx="4410383" cy="4410383"/>
        </a:xfrm>
        <a:custGeom>
          <a:avLst/>
          <a:gdLst/>
          <a:ahLst/>
          <a:cxnLst/>
          <a:rect l="0" t="0" r="0" b="0"/>
          <a:pathLst>
            <a:path>
              <a:moveTo>
                <a:pt x="565317" y="3679533"/>
              </a:moveTo>
              <a:arcTo wR="2205191" hR="2205191" stAng="8282559" swAng="836475"/>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6AF1ADE-C41C-4436-9A8C-594573824967}">
      <dsp:nvSpPr>
        <dsp:cNvPr id="0" name=""/>
        <dsp:cNvSpPr/>
      </dsp:nvSpPr>
      <dsp:spPr>
        <a:xfrm>
          <a:off x="1629469" y="2696809"/>
          <a:ext cx="1187192" cy="7716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a:latin typeface="Gill Sans Nova"/>
            </a:rPr>
            <a:t>Write to us</a:t>
          </a:r>
          <a:endParaRPr lang="en-US" sz="1500" b="1" kern="1200"/>
        </a:p>
      </dsp:txBody>
      <dsp:txXfrm>
        <a:off x="1667139" y="2734479"/>
        <a:ext cx="1111852" cy="696335"/>
      </dsp:txXfrm>
    </dsp:sp>
    <dsp:sp modelId="{C944FEFF-A304-458F-9AFE-7F813E601FF0}">
      <dsp:nvSpPr>
        <dsp:cNvPr id="0" name=""/>
        <dsp:cNvSpPr/>
      </dsp:nvSpPr>
      <dsp:spPr>
        <a:xfrm>
          <a:off x="2167777" y="386753"/>
          <a:ext cx="4410383" cy="4410383"/>
        </a:xfrm>
        <a:custGeom>
          <a:avLst/>
          <a:gdLst/>
          <a:ahLst/>
          <a:cxnLst/>
          <a:rect l="0" t="0" r="0" b="0"/>
          <a:pathLst>
            <a:path>
              <a:moveTo>
                <a:pt x="3196" y="2086508"/>
              </a:moveTo>
              <a:arcTo wR="2205191" hR="2205191" stAng="10985109" swAng="1065178"/>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91B2A94-1BE2-4A59-B407-2653DA3807DB}">
      <dsp:nvSpPr>
        <dsp:cNvPr id="0" name=""/>
        <dsp:cNvSpPr/>
      </dsp:nvSpPr>
      <dsp:spPr>
        <a:xfrm>
          <a:off x="2055284" y="831193"/>
          <a:ext cx="1187192" cy="7716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a:latin typeface="Gill Sans Nova"/>
            </a:rPr>
            <a:t>Log Out</a:t>
          </a:r>
        </a:p>
      </dsp:txBody>
      <dsp:txXfrm>
        <a:off x="2092954" y="868863"/>
        <a:ext cx="1111852" cy="696335"/>
      </dsp:txXfrm>
    </dsp:sp>
    <dsp:sp modelId="{A6996276-A38C-46D0-843B-9A9B901BE0DF}">
      <dsp:nvSpPr>
        <dsp:cNvPr id="0" name=""/>
        <dsp:cNvSpPr/>
      </dsp:nvSpPr>
      <dsp:spPr>
        <a:xfrm>
          <a:off x="2167777" y="386753"/>
          <a:ext cx="4410383" cy="4410383"/>
        </a:xfrm>
        <a:custGeom>
          <a:avLst/>
          <a:gdLst/>
          <a:ahLst/>
          <a:cxnLst/>
          <a:rect l="0" t="0" r="0" b="0"/>
          <a:pathLst>
            <a:path>
              <a:moveTo>
                <a:pt x="1011867" y="350778"/>
              </a:moveTo>
              <a:arcTo wR="2205191" hR="2205191" stAng="14234310" swAng="773430"/>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1T01:34:01.46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11800 6456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1T01:34:01.46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12052 6558 16383 0 0,'8'0'0'0'0,"11"0"0"0"0,11 0 0 0 0,7 0 0 0 0,7 0 0 0 0,4 0 0 0 0,1 0 0 0 0,1 0 0 0 0,0 0 0 0 0,0 8 0 0 0,0 3 0 0 0,-2-1 0 0 0,1-1 0 0 0,-1-3 0 0 0,0-3 0 0 0,1-1 0 0 0,-1-1 0 0 0,0-1 0 0 0,0 0 0 0 0,-9 8 0 0 0,-1 2 0 0 0,-1 0 0 0 0,-5 6 0 0 0,-1 1 0 0 0,3-3 0 0 0,4-4 0 0 0,3-3 0 0 0,4-3 0 0 0,1-3 0 0 0,2 0 0 0 0,1-2 0 0 0,-1 1 0 0 0,1 7 0 0 0,0 3 0 0 0,0 0 0 0 0,-1-2 0 0 0,0-2 0 0 0,0-2 0 0 0,1-2 0 0 0,-1-2 0 0 0,0 0 0 0 0,0 0 0 0 0,0 0 0 0 0,0-1 0 0 0,0 1 0 0 0,0 0 0 0 0,0-1 0 0 0,0 1 0 0 0,0 0 0 0 0,-16 0 0 0 0,-22 0 0 0 0,-21 0 0 0 0,-16 0 0 0 0,-12 0 0 0 0,-8 0 0 0 0,-4 0 0 0 0,-1 0 0 0 0,0 0 0 0 0,0 0 0 0 0,1 0 0 0 0,2 0 0 0 0,-1 0 0 0 0,2 0 0 0 0,0 0 0 0 0,0 0 0 0 0,0 0 0 0 0,0-8 0 0 0,0-3 0 0 0,0 1 0 0 0,0 2 0 0 0,0 2 0 0 0,0 2 0 0 0,0 2 0 0 0,0 1 0 0 0,0 1 0 0 0,-1 1 0 0 0,1-1 0 0 0,0 0 0 0 0,0 1 0 0 0,0-1 0 0 0,0 0 0 0 0,0 0 0 0 0,0 0 0 0 0,0 0 0 0 0,-1 0 0 0 0,1 0 0 0 0,0 0 0 0 0,0 0 0 0 0,0 0 0 0 0,0 0 0 0 0,0 0 0 0 0,0 0 0 0 0,0 0 0 0 0,-1 0 0 0 0,1 0 0 0 0,17 0 0 0 0,21 0 0 0 0,20 0 0 0 0,18 0 0 0 0,11 0 0 0 0,8 0 0 0 0,4 0 0 0 0,-7-8 0 0 0,-3-3 0 0 0,0 1 0 0 0,2 2 0 0 0,1 2 0 0 0,1-6 0 0 0,1-1 0 0 0,2 2 0 0 0,0 2 0 0 0,0 4 0 0 0,0 1 0 0 0,1 3 0 0 0,-1 1 0 0 0,1 0 0 0 0,-1 0 0 0 0,0 1 0 0 0,0-1 0 0 0,0 1 0 0 0,0-1 0 0 0,0 0 0 0 0,0 0 0 0 0,1 0 0 0 0,-1 0 0 0 0,0 0 0 0 0,0 0 0 0 0,-8-8 0 0 0,-3-3 0 0 0,1 1 0 0 0,2 1 0 0 0,2 3 0 0 0,2-6 0 0 0,2 0 0 0 0,2 0 0 0 0,0 4 0 0 0,0 3 0 0 0,1 1 0 0 0,-1 3 0 0 0,1 0 0 0 0,-1 2 0 0 0,0-1 0 0 0,1 1 0 0 0,-1-1 0 0 0,0 1 0 0 0,-8 7 0 0 0,-3 3 0 0 0,-8 8 0 0 0,0 0 0 0 0,-5 5 0 0 0,-7 7 0 0 0,-6 7 0 0 0,3-4 0 0 0,-1 1 0 0 0,6-6 0 0 0,-1 1 0 0 0,-3 3 0 0 0,4-4 0 0 0,-9-7 0 0 0,-15-7 0 0 0,-15-6 0 0 0,-12-5 0 0 0,-8-3 0 0 0,-6-1 0 0 0,-4-2 0 0 0,-1 1 0 0 0,0 0 0 0 0,1 0 0 0 0,0 0 0 0 0,0 1 0 0 0,1 0 0 0 0,1-1 0 0 0,0 1 0 0 0,0 1 0 0 0,0-1 0 0 0,0 0 0 0 0,0 0 0 0 0,0 0 0 0 0,0 0 0 0 0,0 0 0 0 0,0 0 0 0 0,-1 8 0 0 0,1 3 0 0 0,0-1 0 0 0,0-1 0 0 0,0-4 0 0 0,0-1 0 0 0,0-2 0 0 0,0-1 0 0 0,0-1 0 0 0,-1 0 0 0 0,1-1 0 0 0,0 1 0 0 0,0-1 0 0 0,0 1 0 0 0,0 0 0 0 0,0 0 0 0 0,0 0 0 0 0,0 0 0 0 0,0 0 0 0 0,-1 0 0 0 0,1 0 0 0 0,0 0 0 0 0,0 0 0 0 0,0 0 0 0 0,0 0 0 0 0,0 0 0 0 0,0 0 0 0 0,0 0 0 0 0,-1 0 0 0 0,1 0 0 0 0,8-8 0 0 0,3-3 0 0 0,-1 0 0 0 0,-1 3 0 0 0,5-6 0 0 0,0-1 0 0 0,-2 3 0 0 0,6 3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1T01:34:01.46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11642 6615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1T01:34:01.48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11827 6720 16383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1T01:34:01.48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11668 6720 16383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1T01:34:01.48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11668 6720 16383 0 0,'0'0'0'0'0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F28B-45E3-4585-87E3-73838692A70B}"/>
              </a:ext>
            </a:extLst>
          </p:cNvPr>
          <p:cNvSpPr>
            <a:spLocks noGrp="1"/>
          </p:cNvSpPr>
          <p:nvPr>
            <p:ph type="ctrTitle"/>
          </p:nvPr>
        </p:nvSpPr>
        <p:spPr>
          <a:xfrm>
            <a:off x="457200" y="668049"/>
            <a:ext cx="7626795" cy="2841914"/>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A4F755B0-E17A-4B52-A99D-C35BB18BB2D0}"/>
              </a:ext>
            </a:extLst>
          </p:cNvPr>
          <p:cNvSpPr>
            <a:spLocks noGrp="1"/>
          </p:cNvSpPr>
          <p:nvPr>
            <p:ph type="subTitle" idx="1"/>
          </p:nvPr>
        </p:nvSpPr>
        <p:spPr>
          <a:xfrm>
            <a:off x="457200" y="3602038"/>
            <a:ext cx="7626795" cy="250172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390C28-805B-4DA6-A10E-651C0FD01716}"/>
              </a:ext>
            </a:extLst>
          </p:cNvPr>
          <p:cNvSpPr>
            <a:spLocks noGrp="1"/>
          </p:cNvSpPr>
          <p:nvPr>
            <p:ph type="dt" sz="half" idx="10"/>
          </p:nvPr>
        </p:nvSpPr>
        <p:spPr/>
        <p:txBody>
          <a:bodyPr/>
          <a:lstStyle/>
          <a:p>
            <a:fld id="{D208048B-57AF-4F53-BC84-8E0A1033FBEC}" type="datetimeFigureOut">
              <a:rPr lang="en-US" smtClean="0"/>
              <a:t>9/15/2023</a:t>
            </a:fld>
            <a:endParaRPr lang="en-US"/>
          </a:p>
        </p:txBody>
      </p:sp>
      <p:sp>
        <p:nvSpPr>
          <p:cNvPr id="5" name="Footer Placeholder 4">
            <a:extLst>
              <a:ext uri="{FF2B5EF4-FFF2-40B4-BE49-F238E27FC236}">
                <a16:creationId xmlns:a16="http://schemas.microsoft.com/office/drawing/2014/main" id="{0D5EBBA9-C52F-4628-AE0D-DCD1772F9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BAC57-F8E1-4B54-A111-CB53B32031A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483283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A5B40-C529-41A6-8D06-07AF9430A8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B5A354-E2A8-4A91-9D7A-36D9E0915C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D3944-2E3D-42BC-B83D-7630699D48C5}"/>
              </a:ext>
            </a:extLst>
          </p:cNvPr>
          <p:cNvSpPr>
            <a:spLocks noGrp="1"/>
          </p:cNvSpPr>
          <p:nvPr>
            <p:ph type="dt" sz="half" idx="10"/>
          </p:nvPr>
        </p:nvSpPr>
        <p:spPr/>
        <p:txBody>
          <a:bodyPr/>
          <a:lstStyle/>
          <a:p>
            <a:fld id="{D208048B-57AF-4F53-BC84-8E0A1033FBEC}" type="datetimeFigureOut">
              <a:rPr lang="en-US" smtClean="0"/>
              <a:t>9/15/2023</a:t>
            </a:fld>
            <a:endParaRPr lang="en-US"/>
          </a:p>
        </p:txBody>
      </p:sp>
      <p:sp>
        <p:nvSpPr>
          <p:cNvPr id="5" name="Footer Placeholder 4">
            <a:extLst>
              <a:ext uri="{FF2B5EF4-FFF2-40B4-BE49-F238E27FC236}">
                <a16:creationId xmlns:a16="http://schemas.microsoft.com/office/drawing/2014/main" id="{F2FC57FA-204E-4A7A-BAE2-DF17BB0FF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DA36D-49FF-495A-8E25-4CCC98E39032}"/>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4076096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44ECD05-4E94-4A60-8FDA-700BF100B0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8" name="Color Fill">
            <a:extLst>
              <a:ext uri="{FF2B5EF4-FFF2-40B4-BE49-F238E27FC236}">
                <a16:creationId xmlns:a16="http://schemas.microsoft.com/office/drawing/2014/main" id="{8BCB0EB2-4067-418C-9465-9D4C71240E0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8" name="Group 7">
            <a:extLst>
              <a:ext uri="{FF2B5EF4-FFF2-40B4-BE49-F238E27FC236}">
                <a16:creationId xmlns:a16="http://schemas.microsoft.com/office/drawing/2014/main" id="{04E37999-41E7-446D-8C53-B904C3CE87A5}"/>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9" name="Oval 8">
              <a:extLst>
                <a:ext uri="{FF2B5EF4-FFF2-40B4-BE49-F238E27FC236}">
                  <a16:creationId xmlns:a16="http://schemas.microsoft.com/office/drawing/2014/main" id="{438A90E8-87F8-4150-B5EB-E19C8A01AFB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Graphic 9">
              <a:extLst>
                <a:ext uri="{FF2B5EF4-FFF2-40B4-BE49-F238E27FC236}">
                  <a16:creationId xmlns:a16="http://schemas.microsoft.com/office/drawing/2014/main" id="{724DCA1C-A8E8-4F90-8FAE-85B1426C108A}"/>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1" name="Freeform: Shape 10">
              <a:extLst>
                <a:ext uri="{FF2B5EF4-FFF2-40B4-BE49-F238E27FC236}">
                  <a16:creationId xmlns:a16="http://schemas.microsoft.com/office/drawing/2014/main" id="{158D6291-6756-44E3-9FCE-0B2ECA5EE664}"/>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2" name="Freeform: Shape 11">
              <a:extLst>
                <a:ext uri="{FF2B5EF4-FFF2-40B4-BE49-F238E27FC236}">
                  <a16:creationId xmlns:a16="http://schemas.microsoft.com/office/drawing/2014/main" id="{C37CA96E-9DD9-4172-B63B-50DF43B576DA}"/>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3" name="Graphic 9">
              <a:extLst>
                <a:ext uri="{FF2B5EF4-FFF2-40B4-BE49-F238E27FC236}">
                  <a16:creationId xmlns:a16="http://schemas.microsoft.com/office/drawing/2014/main" id="{B335AFFE-BF3D-491C-8255-692B9DAC6775}"/>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Graphic 9">
              <a:extLst>
                <a:ext uri="{FF2B5EF4-FFF2-40B4-BE49-F238E27FC236}">
                  <a16:creationId xmlns:a16="http://schemas.microsoft.com/office/drawing/2014/main" id="{AA052AAF-7A7C-4EDB-AE2C-FCA3A756C4E5}"/>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0" name="Texture">
            <a:extLst>
              <a:ext uri="{FF2B5EF4-FFF2-40B4-BE49-F238E27FC236}">
                <a16:creationId xmlns:a16="http://schemas.microsoft.com/office/drawing/2014/main" id="{31F99E9D-6528-47AC-B178-7032D0E17DF8}"/>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Vertical Title 1">
            <a:extLst>
              <a:ext uri="{FF2B5EF4-FFF2-40B4-BE49-F238E27FC236}">
                <a16:creationId xmlns:a16="http://schemas.microsoft.com/office/drawing/2014/main" id="{834DD302-622D-4E42-BD6F-FAAA98B3728C}"/>
              </a:ext>
            </a:extLst>
          </p:cNvPr>
          <p:cNvSpPr>
            <a:spLocks noGrp="1"/>
          </p:cNvSpPr>
          <p:nvPr>
            <p:ph type="title" orient="vert"/>
          </p:nvPr>
        </p:nvSpPr>
        <p:spPr>
          <a:xfrm>
            <a:off x="7306311" y="668049"/>
            <a:ext cx="2628900" cy="55089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70D9F5-C907-405F-BE11-571C61745EC6}"/>
              </a:ext>
            </a:extLst>
          </p:cNvPr>
          <p:cNvSpPr>
            <a:spLocks noGrp="1"/>
          </p:cNvSpPr>
          <p:nvPr>
            <p:ph type="body" orient="vert" idx="1"/>
          </p:nvPr>
        </p:nvSpPr>
        <p:spPr>
          <a:xfrm>
            <a:off x="457200" y="668049"/>
            <a:ext cx="6689098" cy="5508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CFD860-3FBD-4FE7-A9FD-1D4A4D10AABF}"/>
              </a:ext>
            </a:extLst>
          </p:cNvPr>
          <p:cNvSpPr>
            <a:spLocks noGrp="1"/>
          </p:cNvSpPr>
          <p:nvPr>
            <p:ph type="dt" sz="half" idx="10"/>
          </p:nvPr>
        </p:nvSpPr>
        <p:spPr/>
        <p:txBody>
          <a:bodyPr/>
          <a:lstStyle/>
          <a:p>
            <a:fld id="{D208048B-57AF-4F53-BC84-8E0A1033FBEC}" type="datetimeFigureOut">
              <a:rPr lang="en-US" smtClean="0"/>
              <a:t>9/15/2023</a:t>
            </a:fld>
            <a:endParaRPr lang="en-US"/>
          </a:p>
        </p:txBody>
      </p:sp>
      <p:sp>
        <p:nvSpPr>
          <p:cNvPr id="5" name="Footer Placeholder 4">
            <a:extLst>
              <a:ext uri="{FF2B5EF4-FFF2-40B4-BE49-F238E27FC236}">
                <a16:creationId xmlns:a16="http://schemas.microsoft.com/office/drawing/2014/main" id="{560A367B-81B3-4BD3-9C95-18EC0710A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D8E54-346D-4D66-BF99-96DA43F80DF8}"/>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121916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2C84-1247-4534-81D1-136C3E1EBB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48D490-CEA6-4844-A537-F749658D37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DAEFC9-887F-4E73-9938-6032D52864AA}"/>
              </a:ext>
            </a:extLst>
          </p:cNvPr>
          <p:cNvSpPr>
            <a:spLocks noGrp="1"/>
          </p:cNvSpPr>
          <p:nvPr>
            <p:ph type="dt" sz="half" idx="10"/>
          </p:nvPr>
        </p:nvSpPr>
        <p:spPr/>
        <p:txBody>
          <a:bodyPr/>
          <a:lstStyle/>
          <a:p>
            <a:fld id="{D208048B-57AF-4F53-BC84-8E0A1033FBEC}" type="datetimeFigureOut">
              <a:rPr lang="en-US" smtClean="0"/>
              <a:t>9/15/2023</a:t>
            </a:fld>
            <a:endParaRPr lang="en-US"/>
          </a:p>
        </p:txBody>
      </p:sp>
      <p:sp>
        <p:nvSpPr>
          <p:cNvPr id="5" name="Footer Placeholder 4">
            <a:extLst>
              <a:ext uri="{FF2B5EF4-FFF2-40B4-BE49-F238E27FC236}">
                <a16:creationId xmlns:a16="http://schemas.microsoft.com/office/drawing/2014/main" id="{ABFCF0CF-134A-404E-A177-9FAAA039F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1B0DC-2D2C-408B-A577-904A2385C0AA}"/>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264541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5431-EF88-4771-9699-27EF70A55112}"/>
              </a:ext>
            </a:extLst>
          </p:cNvPr>
          <p:cNvSpPr>
            <a:spLocks noGrp="1"/>
          </p:cNvSpPr>
          <p:nvPr>
            <p:ph type="title"/>
          </p:nvPr>
        </p:nvSpPr>
        <p:spPr>
          <a:xfrm>
            <a:off x="457200" y="668050"/>
            <a:ext cx="7673389" cy="3816588"/>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EDAF57C3-A928-4093-B3FC-ECC2194AE9E9}"/>
              </a:ext>
            </a:extLst>
          </p:cNvPr>
          <p:cNvSpPr>
            <a:spLocks noGrp="1"/>
          </p:cNvSpPr>
          <p:nvPr>
            <p:ph type="body" idx="1"/>
          </p:nvPr>
        </p:nvSpPr>
        <p:spPr>
          <a:xfrm>
            <a:off x="457200" y="4589463"/>
            <a:ext cx="767338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BFD625-A893-46D3-A518-9E969CB4FE54}"/>
              </a:ext>
            </a:extLst>
          </p:cNvPr>
          <p:cNvSpPr>
            <a:spLocks noGrp="1"/>
          </p:cNvSpPr>
          <p:nvPr>
            <p:ph type="dt" sz="half" idx="10"/>
          </p:nvPr>
        </p:nvSpPr>
        <p:spPr/>
        <p:txBody>
          <a:bodyPr/>
          <a:lstStyle/>
          <a:p>
            <a:fld id="{D208048B-57AF-4F53-BC84-8E0A1033FBEC}" type="datetimeFigureOut">
              <a:rPr lang="en-US" smtClean="0"/>
              <a:t>9/15/2023</a:t>
            </a:fld>
            <a:endParaRPr lang="en-US"/>
          </a:p>
        </p:txBody>
      </p:sp>
      <p:sp>
        <p:nvSpPr>
          <p:cNvPr id="5" name="Footer Placeholder 4">
            <a:extLst>
              <a:ext uri="{FF2B5EF4-FFF2-40B4-BE49-F238E27FC236}">
                <a16:creationId xmlns:a16="http://schemas.microsoft.com/office/drawing/2014/main" id="{FFCAD37A-B380-4B65-9FB9-3FB914120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773B6-CD13-4451-9BF3-C4102BA5E899}"/>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949279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1FBD0A-9F7B-4EBB-9982-B55F5F9806C4}"/>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88CFF0B8-0BA9-4DD9-B7B2-0655DC8419A8}"/>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4" name="Group 13">
            <a:extLst>
              <a:ext uri="{FF2B5EF4-FFF2-40B4-BE49-F238E27FC236}">
                <a16:creationId xmlns:a16="http://schemas.microsoft.com/office/drawing/2014/main" id="{C77B910E-9B87-4291-987B-6883212CBAEC}"/>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5" name="Oval 14">
              <a:extLst>
                <a:ext uri="{FF2B5EF4-FFF2-40B4-BE49-F238E27FC236}">
                  <a16:creationId xmlns:a16="http://schemas.microsoft.com/office/drawing/2014/main" id="{05596CF7-55B3-409D-A36C-F5BE9D625628}"/>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92245D23-45D8-474C-8A38-633E99962676}"/>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8" name="Freeform: Shape 17">
              <a:extLst>
                <a:ext uri="{FF2B5EF4-FFF2-40B4-BE49-F238E27FC236}">
                  <a16:creationId xmlns:a16="http://schemas.microsoft.com/office/drawing/2014/main" id="{918A8D14-28CA-4095-B2FA-E48B3150AD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grpSp>
      <p:sp>
        <p:nvSpPr>
          <p:cNvPr id="13" name="Texture">
            <a:extLst>
              <a:ext uri="{FF2B5EF4-FFF2-40B4-BE49-F238E27FC236}">
                <a16:creationId xmlns:a16="http://schemas.microsoft.com/office/drawing/2014/main" id="{1D1F176A-19F1-4537-800D-210F29EC1AC2}"/>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D0A04C26-6125-4D95-9FC0-50DEB9419E63}"/>
              </a:ext>
            </a:extLst>
          </p:cNvPr>
          <p:cNvSpPr>
            <a:spLocks noGrp="1"/>
          </p:cNvSpPr>
          <p:nvPr>
            <p:ph type="title"/>
          </p:nvPr>
        </p:nvSpPr>
        <p:spPr>
          <a:xfrm>
            <a:off x="457200" y="668049"/>
            <a:ext cx="10451534" cy="159174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535401A-13E5-4CED-864F-06D6EECCBCAA}"/>
              </a:ext>
            </a:extLst>
          </p:cNvPr>
          <p:cNvSpPr>
            <a:spLocks noGrp="1"/>
          </p:cNvSpPr>
          <p:nvPr>
            <p:ph sz="half" idx="1"/>
          </p:nvPr>
        </p:nvSpPr>
        <p:spPr>
          <a:xfrm>
            <a:off x="457200" y="2341329"/>
            <a:ext cx="5562600"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513523-8F78-4766-91D7-03E329B6833A}"/>
              </a:ext>
            </a:extLst>
          </p:cNvPr>
          <p:cNvSpPr>
            <a:spLocks noGrp="1"/>
          </p:cNvSpPr>
          <p:nvPr>
            <p:ph sz="half" idx="2"/>
          </p:nvPr>
        </p:nvSpPr>
        <p:spPr>
          <a:xfrm>
            <a:off x="6172200" y="2341329"/>
            <a:ext cx="4736534"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5B757F-BAD2-4343-BD57-FC02D0BE19EC}"/>
              </a:ext>
            </a:extLst>
          </p:cNvPr>
          <p:cNvSpPr>
            <a:spLocks noGrp="1"/>
          </p:cNvSpPr>
          <p:nvPr>
            <p:ph type="dt" sz="half" idx="10"/>
          </p:nvPr>
        </p:nvSpPr>
        <p:spPr/>
        <p:txBody>
          <a:bodyPr/>
          <a:lstStyle/>
          <a:p>
            <a:fld id="{D208048B-57AF-4F53-BC84-8E0A1033FBEC}" type="datetimeFigureOut">
              <a:rPr lang="en-US" smtClean="0"/>
              <a:t>9/15/2023</a:t>
            </a:fld>
            <a:endParaRPr lang="en-US"/>
          </a:p>
        </p:txBody>
      </p:sp>
      <p:sp>
        <p:nvSpPr>
          <p:cNvPr id="6" name="Footer Placeholder 5">
            <a:extLst>
              <a:ext uri="{FF2B5EF4-FFF2-40B4-BE49-F238E27FC236}">
                <a16:creationId xmlns:a16="http://schemas.microsoft.com/office/drawing/2014/main" id="{5A30EF3C-A61E-4F43-9C8F-BC9A6455C6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19D947-1DC8-4CE9-A031-6EEB776BD0BF}"/>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50923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BFA9BB-A51E-4D09-8602-5AD9010463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3" name="Color Fill">
            <a:extLst>
              <a:ext uri="{FF2B5EF4-FFF2-40B4-BE49-F238E27FC236}">
                <a16:creationId xmlns:a16="http://schemas.microsoft.com/office/drawing/2014/main" id="{A60257A1-779B-4048-BC0D-1EA579B5B1C5}"/>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6" name="Group 15">
            <a:extLst>
              <a:ext uri="{FF2B5EF4-FFF2-40B4-BE49-F238E27FC236}">
                <a16:creationId xmlns:a16="http://schemas.microsoft.com/office/drawing/2014/main" id="{38F4B5D0-AA24-4702-9C01-FC1A03E7B607}"/>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7" name="Oval 16">
              <a:extLst>
                <a:ext uri="{FF2B5EF4-FFF2-40B4-BE49-F238E27FC236}">
                  <a16:creationId xmlns:a16="http://schemas.microsoft.com/office/drawing/2014/main" id="{29CBF9BD-1EB2-4122-98FE-F2B5DF8771C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7C41FF89-01DF-4236-AA4D-243CB8A464B3}"/>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9" name="Freeform: Shape 18">
              <a:extLst>
                <a:ext uri="{FF2B5EF4-FFF2-40B4-BE49-F238E27FC236}">
                  <a16:creationId xmlns:a16="http://schemas.microsoft.com/office/drawing/2014/main" id="{FD03BB88-350D-4DE0-BB34-870F6435689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grpSp>
      <p:sp>
        <p:nvSpPr>
          <p:cNvPr id="15" name="Texture">
            <a:extLst>
              <a:ext uri="{FF2B5EF4-FFF2-40B4-BE49-F238E27FC236}">
                <a16:creationId xmlns:a16="http://schemas.microsoft.com/office/drawing/2014/main" id="{4A8025C0-8995-4863-A847-7ED1F8CCE811}"/>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50162335-6445-435C-A1C6-9F090B965040}"/>
              </a:ext>
            </a:extLst>
          </p:cNvPr>
          <p:cNvSpPr>
            <a:spLocks noGrp="1"/>
          </p:cNvSpPr>
          <p:nvPr>
            <p:ph type="title"/>
          </p:nvPr>
        </p:nvSpPr>
        <p:spPr>
          <a:xfrm>
            <a:off x="457200" y="668049"/>
            <a:ext cx="10450629" cy="1325564"/>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074B3D-418F-464D-91E7-993D0B480108}"/>
              </a:ext>
            </a:extLst>
          </p:cNvPr>
          <p:cNvSpPr>
            <a:spLocks noGrp="1"/>
          </p:cNvSpPr>
          <p:nvPr>
            <p:ph type="body" idx="1"/>
          </p:nvPr>
        </p:nvSpPr>
        <p:spPr>
          <a:xfrm>
            <a:off x="457086" y="2182814"/>
            <a:ext cx="5021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904709-9362-4AB5-9AA2-32F51BF06A39}"/>
              </a:ext>
            </a:extLst>
          </p:cNvPr>
          <p:cNvSpPr>
            <a:spLocks noGrp="1"/>
          </p:cNvSpPr>
          <p:nvPr>
            <p:ph sz="half" idx="2"/>
          </p:nvPr>
        </p:nvSpPr>
        <p:spPr>
          <a:xfrm>
            <a:off x="457086" y="3115949"/>
            <a:ext cx="502151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083836-1CF5-406F-B0CB-643F37066CE6}"/>
              </a:ext>
            </a:extLst>
          </p:cNvPr>
          <p:cNvSpPr>
            <a:spLocks noGrp="1"/>
          </p:cNvSpPr>
          <p:nvPr>
            <p:ph type="body" sz="quarter" idx="3"/>
          </p:nvPr>
        </p:nvSpPr>
        <p:spPr>
          <a:xfrm>
            <a:off x="5890597" y="2182814"/>
            <a:ext cx="501723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4A8670-0F33-4222-AAC9-96A21C47C336}"/>
              </a:ext>
            </a:extLst>
          </p:cNvPr>
          <p:cNvSpPr>
            <a:spLocks noGrp="1"/>
          </p:cNvSpPr>
          <p:nvPr>
            <p:ph sz="quarter" idx="4"/>
          </p:nvPr>
        </p:nvSpPr>
        <p:spPr>
          <a:xfrm>
            <a:off x="5890597" y="3115949"/>
            <a:ext cx="501723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1E6970-4A96-4519-9C0E-11E245D563C9}"/>
              </a:ext>
            </a:extLst>
          </p:cNvPr>
          <p:cNvSpPr>
            <a:spLocks noGrp="1"/>
          </p:cNvSpPr>
          <p:nvPr>
            <p:ph type="dt" sz="half" idx="10"/>
          </p:nvPr>
        </p:nvSpPr>
        <p:spPr/>
        <p:txBody>
          <a:bodyPr/>
          <a:lstStyle/>
          <a:p>
            <a:fld id="{D208048B-57AF-4F53-BC84-8E0A1033FBEC}" type="datetimeFigureOut">
              <a:rPr lang="en-US" smtClean="0"/>
              <a:t>9/15/2023</a:t>
            </a:fld>
            <a:endParaRPr lang="en-US"/>
          </a:p>
        </p:txBody>
      </p:sp>
      <p:sp>
        <p:nvSpPr>
          <p:cNvPr id="8" name="Footer Placeholder 7">
            <a:extLst>
              <a:ext uri="{FF2B5EF4-FFF2-40B4-BE49-F238E27FC236}">
                <a16:creationId xmlns:a16="http://schemas.microsoft.com/office/drawing/2014/main" id="{35FEE249-70F5-4359-B699-23D68A5037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2AE510-A38C-45EE-B061-CB02E4E3DD7C}"/>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014040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9D1A-F943-4838-BA2F-6DF4F2EC9FEC}"/>
              </a:ext>
            </a:extLst>
          </p:cNvPr>
          <p:cNvSpPr>
            <a:spLocks noGrp="1"/>
          </p:cNvSpPr>
          <p:nvPr>
            <p:ph type="title"/>
          </p:nvPr>
        </p:nvSpPr>
        <p:spPr>
          <a:xfrm>
            <a:off x="457200" y="668049"/>
            <a:ext cx="7685037" cy="1363816"/>
          </a:xfrm>
        </p:spPr>
        <p:txBody>
          <a:bodyPr/>
          <a:lstStyle/>
          <a:p>
            <a:r>
              <a:rPr lang="en-US"/>
              <a:t>Click to edit Master title style</a:t>
            </a:r>
          </a:p>
        </p:txBody>
      </p:sp>
      <p:sp>
        <p:nvSpPr>
          <p:cNvPr id="3" name="Date Placeholder 2">
            <a:extLst>
              <a:ext uri="{FF2B5EF4-FFF2-40B4-BE49-F238E27FC236}">
                <a16:creationId xmlns:a16="http://schemas.microsoft.com/office/drawing/2014/main" id="{F6FEE401-3424-4696-A6FC-BBEE79379F9D}"/>
              </a:ext>
            </a:extLst>
          </p:cNvPr>
          <p:cNvSpPr>
            <a:spLocks noGrp="1"/>
          </p:cNvSpPr>
          <p:nvPr>
            <p:ph type="dt" sz="half" idx="10"/>
          </p:nvPr>
        </p:nvSpPr>
        <p:spPr/>
        <p:txBody>
          <a:bodyPr/>
          <a:lstStyle/>
          <a:p>
            <a:fld id="{D208048B-57AF-4F53-BC84-8E0A1033FBEC}" type="datetimeFigureOut">
              <a:rPr lang="en-US" smtClean="0"/>
              <a:t>9/15/2023</a:t>
            </a:fld>
            <a:endParaRPr lang="en-US"/>
          </a:p>
        </p:txBody>
      </p:sp>
      <p:sp>
        <p:nvSpPr>
          <p:cNvPr id="4" name="Footer Placeholder 3">
            <a:extLst>
              <a:ext uri="{FF2B5EF4-FFF2-40B4-BE49-F238E27FC236}">
                <a16:creationId xmlns:a16="http://schemas.microsoft.com/office/drawing/2014/main" id="{01E9D767-A30A-4508-B510-99AB91737A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0979DC-F3D5-43AB-8A0F-9C8A14E0CEF4}"/>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444660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DCDA0B-9BEE-4B57-8F97-96D5645D0658}"/>
              </a:ext>
            </a:extLst>
          </p:cNvPr>
          <p:cNvSpPr>
            <a:spLocks noGrp="1"/>
          </p:cNvSpPr>
          <p:nvPr>
            <p:ph type="dt" sz="half" idx="10"/>
          </p:nvPr>
        </p:nvSpPr>
        <p:spPr/>
        <p:txBody>
          <a:bodyPr/>
          <a:lstStyle/>
          <a:p>
            <a:fld id="{D208048B-57AF-4F53-BC84-8E0A1033FBEC}" type="datetimeFigureOut">
              <a:rPr lang="en-US" smtClean="0"/>
              <a:t>9/15/2023</a:t>
            </a:fld>
            <a:endParaRPr lang="en-US"/>
          </a:p>
        </p:txBody>
      </p:sp>
      <p:sp>
        <p:nvSpPr>
          <p:cNvPr id="3" name="Footer Placeholder 2">
            <a:extLst>
              <a:ext uri="{FF2B5EF4-FFF2-40B4-BE49-F238E27FC236}">
                <a16:creationId xmlns:a16="http://schemas.microsoft.com/office/drawing/2014/main" id="{05282AF2-09A1-4A1C-AEB6-577962B714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4D99D9-82B1-496C-ABBC-4FF0C375DCE7}"/>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655010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D9AFA4-EB8E-4091-A5E2-1B9D163A0709}"/>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F25018FE-FB44-4E2E-A181-B3476F3E8550}"/>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4" name="Group 13">
            <a:extLst>
              <a:ext uri="{FF2B5EF4-FFF2-40B4-BE49-F238E27FC236}">
                <a16:creationId xmlns:a16="http://schemas.microsoft.com/office/drawing/2014/main" id="{A6C7CD4B-70DE-49E2-A336-B6F43F58FFA4}"/>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B4B8BFC9-6F67-47CB-BAE4-45260FBAF397}"/>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40F836E5-3C5B-4DE7-B09A-AE00DEE730A9}"/>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7" name="Freeform: Shape 16">
              <a:extLst>
                <a:ext uri="{FF2B5EF4-FFF2-40B4-BE49-F238E27FC236}">
                  <a16:creationId xmlns:a16="http://schemas.microsoft.com/office/drawing/2014/main" id="{68E1B8E4-080E-4F43-B33F-59DD21B6B658}"/>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8" name="Freeform: Shape 17">
              <a:extLst>
                <a:ext uri="{FF2B5EF4-FFF2-40B4-BE49-F238E27FC236}">
                  <a16:creationId xmlns:a16="http://schemas.microsoft.com/office/drawing/2014/main" id="{507639D4-740A-4B71-8393-99CA375EB4A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9" name="Graphic 9">
              <a:extLst>
                <a:ext uri="{FF2B5EF4-FFF2-40B4-BE49-F238E27FC236}">
                  <a16:creationId xmlns:a16="http://schemas.microsoft.com/office/drawing/2014/main" id="{AE7E56E5-1F6A-442B-B5E0-ED19F815D2E2}"/>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Graphic 9">
              <a:extLst>
                <a:ext uri="{FF2B5EF4-FFF2-40B4-BE49-F238E27FC236}">
                  <a16:creationId xmlns:a16="http://schemas.microsoft.com/office/drawing/2014/main" id="{3774E986-8FE2-4670-A4C0-96E213269BD7}"/>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3" name="Texture">
            <a:extLst>
              <a:ext uri="{FF2B5EF4-FFF2-40B4-BE49-F238E27FC236}">
                <a16:creationId xmlns:a16="http://schemas.microsoft.com/office/drawing/2014/main" id="{3A5846DF-A106-4887-BE2C-DCD89DAA6539}"/>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767E81C-AA51-44A0-B21C-757B2F3B90C5}"/>
              </a:ext>
            </a:extLst>
          </p:cNvPr>
          <p:cNvSpPr>
            <a:spLocks noGrp="1"/>
          </p:cNvSpPr>
          <p:nvPr>
            <p:ph type="title"/>
          </p:nvPr>
        </p:nvSpPr>
        <p:spPr>
          <a:xfrm>
            <a:off x="457200" y="668049"/>
            <a:ext cx="4314825" cy="1957828"/>
          </a:xfrm>
        </p:spPr>
        <p:txBody>
          <a:bodyPr anchor="b">
            <a:norm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F7A0438A-298D-4466-B55D-F466C345C3CC}"/>
              </a:ext>
            </a:extLst>
          </p:cNvPr>
          <p:cNvSpPr>
            <a:spLocks noGrp="1"/>
          </p:cNvSpPr>
          <p:nvPr>
            <p:ph idx="1"/>
          </p:nvPr>
        </p:nvSpPr>
        <p:spPr>
          <a:xfrm>
            <a:off x="5183188" y="668049"/>
            <a:ext cx="4875212" cy="523125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143104-0579-4974-88D2-61DF1A30D390}"/>
              </a:ext>
            </a:extLst>
          </p:cNvPr>
          <p:cNvSpPr>
            <a:spLocks noGrp="1"/>
          </p:cNvSpPr>
          <p:nvPr>
            <p:ph type="body" sz="half" idx="2"/>
          </p:nvPr>
        </p:nvSpPr>
        <p:spPr>
          <a:xfrm>
            <a:off x="457200" y="2749024"/>
            <a:ext cx="4314825" cy="3119964"/>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A32755-0632-47CB-AA69-7EFB212FA160}"/>
              </a:ext>
            </a:extLst>
          </p:cNvPr>
          <p:cNvSpPr>
            <a:spLocks noGrp="1"/>
          </p:cNvSpPr>
          <p:nvPr>
            <p:ph type="dt" sz="half" idx="10"/>
          </p:nvPr>
        </p:nvSpPr>
        <p:spPr/>
        <p:txBody>
          <a:bodyPr/>
          <a:lstStyle/>
          <a:p>
            <a:fld id="{D208048B-57AF-4F53-BC84-8E0A1033FBEC}" type="datetimeFigureOut">
              <a:rPr lang="en-US" smtClean="0"/>
              <a:t>9/15/2023</a:t>
            </a:fld>
            <a:endParaRPr lang="en-US"/>
          </a:p>
        </p:txBody>
      </p:sp>
      <p:sp>
        <p:nvSpPr>
          <p:cNvPr id="6" name="Footer Placeholder 5">
            <a:extLst>
              <a:ext uri="{FF2B5EF4-FFF2-40B4-BE49-F238E27FC236}">
                <a16:creationId xmlns:a16="http://schemas.microsoft.com/office/drawing/2014/main" id="{38ED0B4F-5B59-4064-A88B-E9938A40FF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12E7F-93B8-4E93-BCB3-ADE74FC1504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573258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3C1870-4E69-4DE7-BF2F-DE8A7881C64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7439AB1C-A8A1-4745-9625-B18FE9160BB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4" name="Group 13">
            <a:extLst>
              <a:ext uri="{FF2B5EF4-FFF2-40B4-BE49-F238E27FC236}">
                <a16:creationId xmlns:a16="http://schemas.microsoft.com/office/drawing/2014/main" id="{11ADDC4D-D9AA-48F8-BD10-2D20F14607A6}"/>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C1136312-3085-4615-A743-4EE531585B11}"/>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29539FE4-376B-4187-A80A-C98EBA23DA30}"/>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7" name="Freeform: Shape 16">
              <a:extLst>
                <a:ext uri="{FF2B5EF4-FFF2-40B4-BE49-F238E27FC236}">
                  <a16:creationId xmlns:a16="http://schemas.microsoft.com/office/drawing/2014/main" id="{A11DC5D7-2276-4A57-8783-A0EFB00416E9}"/>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8" name="Freeform: Shape 17">
              <a:extLst>
                <a:ext uri="{FF2B5EF4-FFF2-40B4-BE49-F238E27FC236}">
                  <a16:creationId xmlns:a16="http://schemas.microsoft.com/office/drawing/2014/main" id="{57D5B578-4971-4ADC-97D8-B9CEF52AA7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9" name="Graphic 9">
              <a:extLst>
                <a:ext uri="{FF2B5EF4-FFF2-40B4-BE49-F238E27FC236}">
                  <a16:creationId xmlns:a16="http://schemas.microsoft.com/office/drawing/2014/main" id="{2D968E77-E43D-4870-93BC-CBF1947336B3}"/>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Graphic 9">
              <a:extLst>
                <a:ext uri="{FF2B5EF4-FFF2-40B4-BE49-F238E27FC236}">
                  <a16:creationId xmlns:a16="http://schemas.microsoft.com/office/drawing/2014/main" id="{1221D41A-E71E-4587-A876-F8778E7C03E1}"/>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3" name="Texture">
            <a:extLst>
              <a:ext uri="{FF2B5EF4-FFF2-40B4-BE49-F238E27FC236}">
                <a16:creationId xmlns:a16="http://schemas.microsoft.com/office/drawing/2014/main" id="{50457195-385D-490A-91AB-30B969C61953}"/>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7E06FF6D-24FA-4E04-90ED-7DBE228B2AA6}"/>
              </a:ext>
            </a:extLst>
          </p:cNvPr>
          <p:cNvSpPr>
            <a:spLocks noGrp="1"/>
          </p:cNvSpPr>
          <p:nvPr>
            <p:ph type="title"/>
          </p:nvPr>
        </p:nvSpPr>
        <p:spPr>
          <a:xfrm>
            <a:off x="457200" y="668049"/>
            <a:ext cx="4314825" cy="2235711"/>
          </a:xfrm>
        </p:spPr>
        <p:txBody>
          <a:bodyPr anchor="b">
            <a:noAutofit/>
          </a:bodyPr>
          <a:lstStyle>
            <a:lvl1pPr algn="l" defTabSz="914400" rtl="0" eaLnBrk="1" latinLnBrk="0" hangingPunct="1">
              <a:lnSpc>
                <a:spcPct val="90000"/>
              </a:lnSpc>
              <a:spcBef>
                <a:spcPct val="0"/>
              </a:spcBef>
              <a:buNone/>
              <a:defRPr lang="en-US" sz="4400" kern="1200">
                <a:solidFill>
                  <a:schemeClr val="tx1"/>
                </a:solidFill>
                <a:latin typeface="+mj-lt"/>
                <a:ea typeface="+mj-ea"/>
                <a:cs typeface="+mj-cs"/>
              </a:defRPr>
            </a:lvl1pPr>
          </a:lstStyle>
          <a:p>
            <a:r>
              <a:rPr lang="en-US"/>
              <a:t>Click to edit Master title style</a:t>
            </a:r>
          </a:p>
        </p:txBody>
      </p:sp>
      <p:sp>
        <p:nvSpPr>
          <p:cNvPr id="3" name="Picture Placeholder 2">
            <a:extLst>
              <a:ext uri="{FF2B5EF4-FFF2-40B4-BE49-F238E27FC236}">
                <a16:creationId xmlns:a16="http://schemas.microsoft.com/office/drawing/2014/main" id="{4432D78B-0E21-420F-9DFF-6131CB0F7E69}"/>
              </a:ext>
            </a:extLst>
          </p:cNvPr>
          <p:cNvSpPr>
            <a:spLocks noGrp="1"/>
          </p:cNvSpPr>
          <p:nvPr>
            <p:ph type="pic" idx="1"/>
          </p:nvPr>
        </p:nvSpPr>
        <p:spPr>
          <a:xfrm>
            <a:off x="5183188" y="668049"/>
            <a:ext cx="4958436" cy="52312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8AC2A57-1064-4391-B96B-4D04305E0BE7}"/>
              </a:ext>
            </a:extLst>
          </p:cNvPr>
          <p:cNvSpPr>
            <a:spLocks noGrp="1"/>
          </p:cNvSpPr>
          <p:nvPr>
            <p:ph type="body" sz="half" idx="2"/>
          </p:nvPr>
        </p:nvSpPr>
        <p:spPr>
          <a:xfrm>
            <a:off x="457200" y="2941222"/>
            <a:ext cx="4314825" cy="292776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D04EB0-850A-4256-8D12-E01A201A4FE1}"/>
              </a:ext>
            </a:extLst>
          </p:cNvPr>
          <p:cNvSpPr>
            <a:spLocks noGrp="1"/>
          </p:cNvSpPr>
          <p:nvPr>
            <p:ph type="dt" sz="half" idx="10"/>
          </p:nvPr>
        </p:nvSpPr>
        <p:spPr/>
        <p:txBody>
          <a:bodyPr/>
          <a:lstStyle/>
          <a:p>
            <a:fld id="{D208048B-57AF-4F53-BC84-8E0A1033FBEC}" type="datetimeFigureOut">
              <a:rPr lang="en-US" smtClean="0"/>
              <a:t>9/15/2023</a:t>
            </a:fld>
            <a:endParaRPr lang="en-US"/>
          </a:p>
        </p:txBody>
      </p:sp>
      <p:sp>
        <p:nvSpPr>
          <p:cNvPr id="6" name="Footer Placeholder 5">
            <a:extLst>
              <a:ext uri="{FF2B5EF4-FFF2-40B4-BE49-F238E27FC236}">
                <a16:creationId xmlns:a16="http://schemas.microsoft.com/office/drawing/2014/main" id="{7E9CF4AF-C757-4552-AB8A-3B89C37464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62A368-F12B-4B5E-82F0-A6AEE6AF2C83}"/>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136237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Lst>
            </p:cNvPr>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Lst>
            </p:cNvPr>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Lst>
            </p:cNvPr>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7" name="Freeform: Shape 16">
              <a:extLst>
                <a:ext uri="{FF2B5EF4-FFF2-40B4-BE49-F238E27FC236}">
                  <a16:creationId xmlns:a16="http://schemas.microsoft.com/office/drawing/2014/main" id="{A985F09D-6969-44D0-B04F-4EDE0FEDAF63}"/>
                </a:ext>
              </a:extLst>
            </p:cNvPr>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18" name="Graphic 9">
              <a:extLst>
                <a:ext uri="{FF2B5EF4-FFF2-40B4-BE49-F238E27FC236}">
                  <a16:creationId xmlns:a16="http://schemas.microsoft.com/office/drawing/2014/main" id="{003913A0-A3C0-4ED8-8920-318068FBC46F}"/>
                </a:ext>
              </a:extLst>
            </p:cNvPr>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13">
              <a:alphaModFix amt="6000"/>
            </a:blip>
            <a:srcRect/>
            <a:tile tx="0" ty="0" sx="100000" sy="100000" flip="none" algn="tl"/>
          </a:blipFill>
          <a:ln w="9525" cap="flat">
            <a:noFill/>
            <a:prstDash val="solid"/>
            <a:miter/>
          </a:ln>
        </p:spPr>
        <p:txBody>
          <a:bodyPr rtlCol="0" anchor="ctr"/>
          <a:lstStyle/>
          <a:p>
            <a:endParaRPr lang="en-US"/>
          </a:p>
        </p:txBody>
      </p:sp>
      <p:sp>
        <p:nvSpPr>
          <p:cNvPr id="2" name="Title Placeholder 1">
            <a:extLst>
              <a:ext uri="{FF2B5EF4-FFF2-40B4-BE49-F238E27FC236}">
                <a16:creationId xmlns:a16="http://schemas.microsoft.com/office/drawing/2014/main" id="{093083B5-1505-44FE-894D-AA1AB6D60FCE}"/>
              </a:ext>
            </a:extLst>
          </p:cNvPr>
          <p:cNvSpPr>
            <a:spLocks noGrp="1"/>
          </p:cNvSpPr>
          <p:nvPr>
            <p:ph type="title"/>
          </p:nvPr>
        </p:nvSpPr>
        <p:spPr>
          <a:xfrm>
            <a:off x="457200" y="668049"/>
            <a:ext cx="7685037"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603F3930-F8C8-43B1-BC1A-6264F4ACB2E1}"/>
              </a:ext>
            </a:extLst>
          </p:cNvPr>
          <p:cNvSpPr>
            <a:spLocks noGrp="1"/>
          </p:cNvSpPr>
          <p:nvPr>
            <p:ph type="body" idx="1"/>
          </p:nvPr>
        </p:nvSpPr>
        <p:spPr>
          <a:xfrm>
            <a:off x="457200" y="2096713"/>
            <a:ext cx="7685037" cy="40802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4F2F7-3ECA-43D7-BFF3-FBB407AEAB46}"/>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fld id="{D208048B-57AF-4F53-BC84-8E0A1033FBEC}" type="datetimeFigureOut">
              <a:rPr lang="en-US" smtClean="0"/>
              <a:pPr/>
              <a:t>9/15/2023</a:t>
            </a:fld>
            <a:endParaRPr lang="en-US"/>
          </a:p>
        </p:txBody>
      </p:sp>
      <p:sp>
        <p:nvSpPr>
          <p:cNvPr id="5" name="Footer Placeholder 4">
            <a:extLst>
              <a:ext uri="{FF2B5EF4-FFF2-40B4-BE49-F238E27FC236}">
                <a16:creationId xmlns:a16="http://schemas.microsoft.com/office/drawing/2014/main" id="{1D3A193F-0B61-43DD-8E45-EFEAC43E3826}"/>
              </a:ext>
            </a:extLst>
          </p:cNvPr>
          <p:cNvSpPr>
            <a:spLocks noGrp="1"/>
          </p:cNvSpPr>
          <p:nvPr>
            <p:ph type="ftr" sz="quarter" idx="3"/>
          </p:nvPr>
        </p:nvSpPr>
        <p:spPr>
          <a:xfrm>
            <a:off x="457200" y="155448"/>
            <a:ext cx="41148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625961-D3A8-4945-AEE4-EE1952DBDCAE}"/>
              </a:ext>
            </a:extLst>
          </p:cNvPr>
          <p:cNvSpPr>
            <a:spLocks noGrp="1"/>
          </p:cNvSpPr>
          <p:nvPr>
            <p:ph type="sldNum" sz="quarter" idx="4"/>
          </p:nvPr>
        </p:nvSpPr>
        <p:spPr>
          <a:xfrm>
            <a:off x="10954512" y="6355080"/>
            <a:ext cx="795528" cy="365760"/>
          </a:xfrm>
          <a:prstGeom prst="rect">
            <a:avLst/>
          </a:prstGeom>
        </p:spPr>
        <p:txBody>
          <a:bodyPr vert="horz" lIns="91440" tIns="45720" rIns="91440" bIns="45720" rtlCol="0" anchor="ctr"/>
          <a:lstStyle>
            <a:lvl1pPr algn="r">
              <a:defRPr sz="1000" spc="110" baseline="0">
                <a:solidFill>
                  <a:schemeClr val="tx1">
                    <a:tint val="75000"/>
                  </a:schemeClr>
                </a:solidFill>
              </a:defRPr>
            </a:lvl1pPr>
          </a:lstStyle>
          <a:p>
            <a:fld id="{BD8A8A1B-4E1E-43EF-8A39-7D4A3879B941}" type="slidenum">
              <a:rPr lang="en-US" smtClean="0"/>
              <a:pPr/>
              <a:t>‹#›</a:t>
            </a:fld>
            <a:endParaRPr lang="en-US"/>
          </a:p>
        </p:txBody>
      </p:sp>
    </p:spTree>
    <p:extLst>
      <p:ext uri="{BB962C8B-B14F-4D97-AF65-F5344CB8AC3E}">
        <p14:creationId xmlns:p14="http://schemas.microsoft.com/office/powerpoint/2010/main" val="776811725"/>
      </p:ext>
    </p:extLst>
  </p:cSld>
  <p:clrMap bg1="dk1" tx1="lt1" bg2="dk2"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9" r:id="rId6"/>
    <p:sldLayoutId id="2147483754" r:id="rId7"/>
    <p:sldLayoutId id="2147483755" r:id="rId8"/>
    <p:sldLayoutId id="2147483756" r:id="rId9"/>
    <p:sldLayoutId id="2147483758" r:id="rId10"/>
    <p:sldLayoutId id="21474837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customXml" Target="../ink/ink6.xml"/><Relationship Id="rId5" Type="http://schemas.openxmlformats.org/officeDocument/2006/relationships/image" Target="../media/image31.png"/><Relationship Id="rId10" Type="http://schemas.openxmlformats.org/officeDocument/2006/relationships/customXml" Target="../ink/ink5.xml"/><Relationship Id="rId4" Type="http://schemas.openxmlformats.org/officeDocument/2006/relationships/customXml" Target="../ink/ink1.xml"/><Relationship Id="rId9" Type="http://schemas.openxmlformats.org/officeDocument/2006/relationships/customXml" Target="../ink/ink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2" name="Group 11">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3" name="Oval 12">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4" name="Freeform: Shape 13">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5" name="Freeform: Shape 14">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17"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9"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useBgFill="1">
        <p:nvSpPr>
          <p:cNvPr id="21" name="Background Fill">
            <a:extLst>
              <a:ext uri="{FF2B5EF4-FFF2-40B4-BE49-F238E27FC236}">
                <a16:creationId xmlns:a16="http://schemas.microsoft.com/office/drawing/2014/main" id="{BE131372-D9E8-4ABB-91DE-7E21E3FFB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3" name="Color Fill">
            <a:extLst>
              <a:ext uri="{FF2B5EF4-FFF2-40B4-BE49-F238E27FC236}">
                <a16:creationId xmlns:a16="http://schemas.microsoft.com/office/drawing/2014/main" id="{C80246C7-15B2-4B1C-A50F-8CA5FFB64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25" name="Group 24">
            <a:extLst>
              <a:ext uri="{FF2B5EF4-FFF2-40B4-BE49-F238E27FC236}">
                <a16:creationId xmlns:a16="http://schemas.microsoft.com/office/drawing/2014/main" id="{FCC9ACE2-9E30-4252-B1E6-43035ABB56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77333" y="0"/>
            <a:ext cx="2214668" cy="6192747"/>
            <a:chOff x="9977333" y="0"/>
            <a:chExt cx="2214668" cy="6192747"/>
          </a:xfrm>
        </p:grpSpPr>
        <p:sp>
          <p:nvSpPr>
            <p:cNvPr id="26" name="Oval 25">
              <a:extLst>
                <a:ext uri="{FF2B5EF4-FFF2-40B4-BE49-F238E27FC236}">
                  <a16:creationId xmlns:a16="http://schemas.microsoft.com/office/drawing/2014/main" id="{F9A30DE4-D169-4137-B79D-72D226BE31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21818" y="3254126"/>
              <a:ext cx="272587" cy="2725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Graphic 9">
              <a:extLst>
                <a:ext uri="{FF2B5EF4-FFF2-40B4-BE49-F238E27FC236}">
                  <a16:creationId xmlns:a16="http://schemas.microsoft.com/office/drawing/2014/main" id="{A83B3C91-59FD-4841-A3B6-0AEC6FF7C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5635" y="2431541"/>
              <a:ext cx="1321642" cy="132164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p>
              <a:pPr lvl="0"/>
              <a:endParaRPr lang="en-US"/>
            </a:p>
          </p:txBody>
        </p:sp>
        <p:sp>
          <p:nvSpPr>
            <p:cNvPr id="28" name="Freeform: Shape 27">
              <a:extLst>
                <a:ext uri="{FF2B5EF4-FFF2-40B4-BE49-F238E27FC236}">
                  <a16:creationId xmlns:a16="http://schemas.microsoft.com/office/drawing/2014/main" id="{694B24A1-6323-41C4-ABCB-71DD71A3D6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041380" y="4795265"/>
              <a:ext cx="1150620" cy="1397482"/>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sp>
          <p:nvSpPr>
            <p:cNvPr id="29" name="Graphic 9">
              <a:extLst>
                <a:ext uri="{FF2B5EF4-FFF2-40B4-BE49-F238E27FC236}">
                  <a16:creationId xmlns:a16="http://schemas.microsoft.com/office/drawing/2014/main" id="{2358C2FC-3C49-4AE7-BF1E-3A34A9F9A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977333" y="0"/>
              <a:ext cx="2214667" cy="221466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p>
              <a:endParaRPr lang="en-US"/>
            </a:p>
          </p:txBody>
        </p:sp>
        <p:sp>
          <p:nvSpPr>
            <p:cNvPr id="30" name="Graphic 9">
              <a:extLst>
                <a:ext uri="{FF2B5EF4-FFF2-40B4-BE49-F238E27FC236}">
                  <a16:creationId xmlns:a16="http://schemas.microsoft.com/office/drawing/2014/main" id="{A378C347-A7A9-4827-A4EC-EFAD14266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093324" y="167079"/>
              <a:ext cx="1945697" cy="194569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EDF4B39-3457-4E9E-85D3-5041F4131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9982" y="3060222"/>
              <a:ext cx="612019" cy="1733435"/>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grpSp>
      <p:sp>
        <p:nvSpPr>
          <p:cNvPr id="33" name="Texture">
            <a:extLst>
              <a:ext uri="{FF2B5EF4-FFF2-40B4-BE49-F238E27FC236}">
                <a16:creationId xmlns:a16="http://schemas.microsoft.com/office/drawing/2014/main" id="{05FCB4FA-A461-4C52-802B-EBF4979076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pic>
        <p:nvPicPr>
          <p:cNvPr id="4" name="Picture 4" descr="Graphical user interface, website&#10;&#10;Description automatically generated">
            <a:extLst>
              <a:ext uri="{FF2B5EF4-FFF2-40B4-BE49-F238E27FC236}">
                <a16:creationId xmlns:a16="http://schemas.microsoft.com/office/drawing/2014/main" id="{E15AE628-8119-7B11-1594-70776826D401}"/>
              </a:ext>
            </a:extLst>
          </p:cNvPr>
          <p:cNvPicPr>
            <a:picLocks noChangeAspect="1"/>
          </p:cNvPicPr>
          <p:nvPr/>
        </p:nvPicPr>
        <p:blipFill>
          <a:blip r:embed="rId3"/>
          <a:stretch>
            <a:fillRect/>
          </a:stretch>
        </p:blipFill>
        <p:spPr>
          <a:xfrm>
            <a:off x="2251495" y="156871"/>
            <a:ext cx="6265652" cy="1885994"/>
          </a:xfrm>
          <a:prstGeom prst="rect">
            <a:avLst/>
          </a:prstGeom>
        </p:spPr>
      </p:pic>
      <p:sp>
        <p:nvSpPr>
          <p:cNvPr id="5" name="TextBox 4">
            <a:extLst>
              <a:ext uri="{FF2B5EF4-FFF2-40B4-BE49-F238E27FC236}">
                <a16:creationId xmlns:a16="http://schemas.microsoft.com/office/drawing/2014/main" id="{C5089EE8-9495-477E-3300-F6EB27A734FD}"/>
              </a:ext>
            </a:extLst>
          </p:cNvPr>
          <p:cNvSpPr txBox="1"/>
          <p:nvPr/>
        </p:nvSpPr>
        <p:spPr>
          <a:xfrm>
            <a:off x="4142475" y="2137732"/>
            <a:ext cx="23653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Arial Black"/>
              </a:rPr>
              <a:t>     Project</a:t>
            </a:r>
            <a:endParaRPr lang="en-US" sz="2400" dirty="0"/>
          </a:p>
        </p:txBody>
      </p:sp>
      <p:sp>
        <p:nvSpPr>
          <p:cNvPr id="6" name="TextBox 5">
            <a:extLst>
              <a:ext uri="{FF2B5EF4-FFF2-40B4-BE49-F238E27FC236}">
                <a16:creationId xmlns:a16="http://schemas.microsoft.com/office/drawing/2014/main" id="{DE77E4AE-153D-47BF-6ABC-AA293594D2DC}"/>
              </a:ext>
            </a:extLst>
          </p:cNvPr>
          <p:cNvSpPr txBox="1"/>
          <p:nvPr/>
        </p:nvSpPr>
        <p:spPr>
          <a:xfrm>
            <a:off x="1508124" y="2952749"/>
            <a:ext cx="80168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latin typeface="Arial"/>
              </a:rPr>
              <a:t>  Loan EMI &amp; CIBIL Score Calculator</a:t>
            </a:r>
            <a:endParaRPr lang="en-US" sz="2800"/>
          </a:p>
        </p:txBody>
      </p:sp>
      <p:sp>
        <p:nvSpPr>
          <p:cNvPr id="9" name="TextBox 8">
            <a:extLst>
              <a:ext uri="{FF2B5EF4-FFF2-40B4-BE49-F238E27FC236}">
                <a16:creationId xmlns:a16="http://schemas.microsoft.com/office/drawing/2014/main" id="{1F749B58-73B3-CA13-7ADB-6112848D44DA}"/>
              </a:ext>
            </a:extLst>
          </p:cNvPr>
          <p:cNvSpPr txBox="1"/>
          <p:nvPr/>
        </p:nvSpPr>
        <p:spPr>
          <a:xfrm>
            <a:off x="3548061" y="3829321"/>
            <a:ext cx="39370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rtl="0"/>
            <a:r>
              <a:rPr lang="en-US" sz="2000" b="1" dirty="0">
                <a:latin typeface="Arial"/>
                <a:ea typeface="Segoe UI"/>
                <a:cs typeface="Segoe UI"/>
              </a:rPr>
              <a:t>Presented By:</a:t>
            </a:r>
            <a:r>
              <a:rPr lang="en-US" sz="2000" dirty="0">
                <a:latin typeface="Arial"/>
                <a:ea typeface="Segoe UI"/>
                <a:cs typeface="Segoe UI"/>
              </a:rPr>
              <a:t>​</a:t>
            </a:r>
          </a:p>
          <a:p>
            <a:pPr algn="ctr" rtl="0"/>
            <a:r>
              <a:rPr lang="en-US" sz="2000" dirty="0">
                <a:latin typeface="Arial"/>
                <a:ea typeface="Segoe UI"/>
                <a:cs typeface="Segoe UI"/>
              </a:rPr>
              <a:t>Shivam Kumar(12207540)​</a:t>
            </a:r>
            <a:endParaRPr lang="en-US" sz="2000" dirty="0"/>
          </a:p>
        </p:txBody>
      </p:sp>
      <p:sp>
        <p:nvSpPr>
          <p:cNvPr id="11" name="TextBox 10">
            <a:extLst>
              <a:ext uri="{FF2B5EF4-FFF2-40B4-BE49-F238E27FC236}">
                <a16:creationId xmlns:a16="http://schemas.microsoft.com/office/drawing/2014/main" id="{121CAFBE-882E-F218-FA92-53FBF02F7D48}"/>
              </a:ext>
            </a:extLst>
          </p:cNvPr>
          <p:cNvSpPr txBox="1"/>
          <p:nvPr/>
        </p:nvSpPr>
        <p:spPr>
          <a:xfrm>
            <a:off x="2143124" y="5556250"/>
            <a:ext cx="620712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rtl="0"/>
            <a:r>
              <a:rPr lang="en-US" sz="2000" b="1">
                <a:latin typeface="Arial"/>
                <a:ea typeface="Segoe UI"/>
                <a:cs typeface="Segoe UI"/>
              </a:rPr>
              <a:t>School of Computer Application​</a:t>
            </a:r>
          </a:p>
          <a:p>
            <a:pPr algn="ctr" rtl="0"/>
            <a:r>
              <a:rPr lang="en-US" sz="2000" b="1">
                <a:latin typeface="Arial"/>
                <a:ea typeface="Segoe UI"/>
                <a:cs typeface="Segoe UI"/>
              </a:rPr>
              <a:t> Lovely Professional University, Phagwara​</a:t>
            </a:r>
          </a:p>
          <a:p>
            <a:pPr algn="ctr" rtl="0"/>
            <a:r>
              <a:rPr lang="en-US" sz="2000" b="1">
                <a:latin typeface="Arial"/>
                <a:ea typeface="Segoe UI"/>
                <a:cs typeface="Segoe UI"/>
              </a:rPr>
              <a:t>​</a:t>
            </a:r>
            <a:endParaRPr lang="en-US" sz="2000" b="1"/>
          </a:p>
        </p:txBody>
      </p:sp>
    </p:spTree>
    <p:extLst>
      <p:ext uri="{BB962C8B-B14F-4D97-AF65-F5344CB8AC3E}">
        <p14:creationId xmlns:p14="http://schemas.microsoft.com/office/powerpoint/2010/main" val="2682337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2" name="Group 11">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8" name="Oval 12">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4" name="Freeform: Shape 13">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5" name="Freeform: Shape 14">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17"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9"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useBgFill="1">
        <p:nvSpPr>
          <p:cNvPr id="21" name="Background Fill">
            <a:extLst>
              <a:ext uri="{FF2B5EF4-FFF2-40B4-BE49-F238E27FC236}">
                <a16:creationId xmlns:a16="http://schemas.microsoft.com/office/drawing/2014/main" id="{BE131372-D9E8-4ABB-91DE-7E21E3FFB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3" name="Color Fill">
            <a:extLst>
              <a:ext uri="{FF2B5EF4-FFF2-40B4-BE49-F238E27FC236}">
                <a16:creationId xmlns:a16="http://schemas.microsoft.com/office/drawing/2014/main" id="{C80246C7-15B2-4B1C-A50F-8CA5FFB64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25" name="Group 24">
            <a:extLst>
              <a:ext uri="{FF2B5EF4-FFF2-40B4-BE49-F238E27FC236}">
                <a16:creationId xmlns:a16="http://schemas.microsoft.com/office/drawing/2014/main" id="{FCC9ACE2-9E30-4252-B1E6-43035ABB56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77333" y="0"/>
            <a:ext cx="2214668" cy="6192747"/>
            <a:chOff x="9977333" y="0"/>
            <a:chExt cx="2214668" cy="6192747"/>
          </a:xfrm>
        </p:grpSpPr>
        <p:sp>
          <p:nvSpPr>
            <p:cNvPr id="32" name="Oval 25">
              <a:extLst>
                <a:ext uri="{FF2B5EF4-FFF2-40B4-BE49-F238E27FC236}">
                  <a16:creationId xmlns:a16="http://schemas.microsoft.com/office/drawing/2014/main" id="{F9A30DE4-D169-4137-B79D-72D226BE31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21818" y="3254126"/>
              <a:ext cx="272587" cy="2725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Graphic 9">
              <a:extLst>
                <a:ext uri="{FF2B5EF4-FFF2-40B4-BE49-F238E27FC236}">
                  <a16:creationId xmlns:a16="http://schemas.microsoft.com/office/drawing/2014/main" id="{A83B3C91-59FD-4841-A3B6-0AEC6FF7C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5635" y="2431541"/>
              <a:ext cx="1321642" cy="132164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p>
              <a:pPr lvl="0"/>
              <a:endParaRPr lang="en-US"/>
            </a:p>
          </p:txBody>
        </p:sp>
        <p:sp>
          <p:nvSpPr>
            <p:cNvPr id="28" name="Freeform: Shape 27">
              <a:extLst>
                <a:ext uri="{FF2B5EF4-FFF2-40B4-BE49-F238E27FC236}">
                  <a16:creationId xmlns:a16="http://schemas.microsoft.com/office/drawing/2014/main" id="{694B24A1-6323-41C4-ABCB-71DD71A3D6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041380" y="4795265"/>
              <a:ext cx="1150620" cy="1397482"/>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sp>
          <p:nvSpPr>
            <p:cNvPr id="29" name="Graphic 9">
              <a:extLst>
                <a:ext uri="{FF2B5EF4-FFF2-40B4-BE49-F238E27FC236}">
                  <a16:creationId xmlns:a16="http://schemas.microsoft.com/office/drawing/2014/main" id="{2358C2FC-3C49-4AE7-BF1E-3A34A9F9A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977333" y="0"/>
              <a:ext cx="2214667" cy="221466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p>
              <a:endParaRPr lang="en-US"/>
            </a:p>
          </p:txBody>
        </p:sp>
        <p:sp>
          <p:nvSpPr>
            <p:cNvPr id="30" name="Graphic 9">
              <a:extLst>
                <a:ext uri="{FF2B5EF4-FFF2-40B4-BE49-F238E27FC236}">
                  <a16:creationId xmlns:a16="http://schemas.microsoft.com/office/drawing/2014/main" id="{A378C347-A7A9-4827-A4EC-EFAD14266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093324" y="167079"/>
              <a:ext cx="1945697" cy="194569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EDF4B39-3457-4E9E-85D3-5041F4131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9982" y="3060222"/>
              <a:ext cx="612019" cy="1733435"/>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grpSp>
      <p:sp>
        <p:nvSpPr>
          <p:cNvPr id="33" name="Texture">
            <a:extLst>
              <a:ext uri="{FF2B5EF4-FFF2-40B4-BE49-F238E27FC236}">
                <a16:creationId xmlns:a16="http://schemas.microsoft.com/office/drawing/2014/main" id="{05FCB4FA-A461-4C52-802B-EBF4979076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B1A010D3-2F8D-6A13-614E-E070FAA6618B}"/>
              </a:ext>
            </a:extLst>
          </p:cNvPr>
          <p:cNvSpPr>
            <a:spLocks noGrp="1"/>
          </p:cNvSpPr>
          <p:nvPr>
            <p:ph type="title"/>
          </p:nvPr>
        </p:nvSpPr>
        <p:spPr>
          <a:xfrm>
            <a:off x="284671" y="154240"/>
            <a:ext cx="9002949" cy="1578231"/>
          </a:xfrm>
        </p:spPr>
        <p:txBody>
          <a:bodyPr vert="horz" lIns="91440" tIns="45720" rIns="91440" bIns="45720" rtlCol="0" anchor="b">
            <a:normAutofit/>
          </a:bodyPr>
          <a:lstStyle/>
          <a:p>
            <a:r>
              <a:rPr lang="en-US" sz="5400"/>
              <a:t>Database: project</a:t>
            </a:r>
            <a:br>
              <a:rPr lang="en-US" sz="5400"/>
            </a:br>
            <a:r>
              <a:rPr lang="en-US" sz="5400"/>
              <a:t>Table: register</a:t>
            </a:r>
          </a:p>
        </p:txBody>
      </p:sp>
      <p:pic>
        <p:nvPicPr>
          <p:cNvPr id="35" name="Picture 35" descr="Graphical user interface, text, application, email&#10;&#10;Description automatically generated">
            <a:extLst>
              <a:ext uri="{FF2B5EF4-FFF2-40B4-BE49-F238E27FC236}">
                <a16:creationId xmlns:a16="http://schemas.microsoft.com/office/drawing/2014/main" id="{790D8B1C-3C40-FF20-A814-87FC8B709376}"/>
              </a:ext>
            </a:extLst>
          </p:cNvPr>
          <p:cNvPicPr>
            <a:picLocks noChangeAspect="1"/>
          </p:cNvPicPr>
          <p:nvPr/>
        </p:nvPicPr>
        <p:blipFill>
          <a:blip r:embed="rId3"/>
          <a:stretch>
            <a:fillRect/>
          </a:stretch>
        </p:blipFill>
        <p:spPr>
          <a:xfrm>
            <a:off x="281798" y="2181685"/>
            <a:ext cx="6682595" cy="3731083"/>
          </a:xfrm>
          <a:prstGeom prst="rect">
            <a:avLst/>
          </a:prstGeom>
        </p:spPr>
      </p:pic>
      <p:pic>
        <p:nvPicPr>
          <p:cNvPr id="36" name="Picture 36" descr="Graphical user interface, application&#10;&#10;Description automatically generated">
            <a:extLst>
              <a:ext uri="{FF2B5EF4-FFF2-40B4-BE49-F238E27FC236}">
                <a16:creationId xmlns:a16="http://schemas.microsoft.com/office/drawing/2014/main" id="{21D1515D-3BEA-1B03-AEDA-6444D0DBF2BE}"/>
              </a:ext>
            </a:extLst>
          </p:cNvPr>
          <p:cNvPicPr>
            <a:picLocks noChangeAspect="1"/>
          </p:cNvPicPr>
          <p:nvPr/>
        </p:nvPicPr>
        <p:blipFill>
          <a:blip r:embed="rId4"/>
          <a:stretch>
            <a:fillRect/>
          </a:stretch>
        </p:blipFill>
        <p:spPr>
          <a:xfrm>
            <a:off x="7154174" y="2188867"/>
            <a:ext cx="4942935" cy="3716718"/>
          </a:xfrm>
          <a:prstGeom prst="rect">
            <a:avLst/>
          </a:prstGeom>
        </p:spPr>
      </p:pic>
    </p:spTree>
    <p:extLst>
      <p:ext uri="{BB962C8B-B14F-4D97-AF65-F5344CB8AC3E}">
        <p14:creationId xmlns:p14="http://schemas.microsoft.com/office/powerpoint/2010/main" val="3079640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2" name="Group 11">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3" name="Oval 12">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4" name="Freeform: Shape 13">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5" name="Freeform: Shape 14">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17"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9"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useBgFill="1">
        <p:nvSpPr>
          <p:cNvPr id="21" name="Background Fill">
            <a:extLst>
              <a:ext uri="{FF2B5EF4-FFF2-40B4-BE49-F238E27FC236}">
                <a16:creationId xmlns:a16="http://schemas.microsoft.com/office/drawing/2014/main" id="{BE131372-D9E8-4ABB-91DE-7E21E3FFB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3" name="Color Fill">
            <a:extLst>
              <a:ext uri="{FF2B5EF4-FFF2-40B4-BE49-F238E27FC236}">
                <a16:creationId xmlns:a16="http://schemas.microsoft.com/office/drawing/2014/main" id="{C80246C7-15B2-4B1C-A50F-8CA5FFB64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25" name="Group 24">
            <a:extLst>
              <a:ext uri="{FF2B5EF4-FFF2-40B4-BE49-F238E27FC236}">
                <a16:creationId xmlns:a16="http://schemas.microsoft.com/office/drawing/2014/main" id="{FCC9ACE2-9E30-4252-B1E6-43035ABB56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77333" y="0"/>
            <a:ext cx="2214668" cy="6192747"/>
            <a:chOff x="9977333" y="0"/>
            <a:chExt cx="2214668" cy="6192747"/>
          </a:xfrm>
        </p:grpSpPr>
        <p:sp>
          <p:nvSpPr>
            <p:cNvPr id="26" name="Oval 25">
              <a:extLst>
                <a:ext uri="{FF2B5EF4-FFF2-40B4-BE49-F238E27FC236}">
                  <a16:creationId xmlns:a16="http://schemas.microsoft.com/office/drawing/2014/main" id="{F9A30DE4-D169-4137-B79D-72D226BE31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21818" y="3254126"/>
              <a:ext cx="272587" cy="2725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Graphic 9">
              <a:extLst>
                <a:ext uri="{FF2B5EF4-FFF2-40B4-BE49-F238E27FC236}">
                  <a16:creationId xmlns:a16="http://schemas.microsoft.com/office/drawing/2014/main" id="{A83B3C91-59FD-4841-A3B6-0AEC6FF7C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5635" y="2431541"/>
              <a:ext cx="1321642" cy="132164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p>
              <a:pPr lvl="0"/>
              <a:endParaRPr lang="en-US"/>
            </a:p>
          </p:txBody>
        </p:sp>
        <p:sp>
          <p:nvSpPr>
            <p:cNvPr id="28" name="Freeform: Shape 27">
              <a:extLst>
                <a:ext uri="{FF2B5EF4-FFF2-40B4-BE49-F238E27FC236}">
                  <a16:creationId xmlns:a16="http://schemas.microsoft.com/office/drawing/2014/main" id="{694B24A1-6323-41C4-ABCB-71DD71A3D6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041380" y="4795265"/>
              <a:ext cx="1150620" cy="1397482"/>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sp>
          <p:nvSpPr>
            <p:cNvPr id="29" name="Graphic 9">
              <a:extLst>
                <a:ext uri="{FF2B5EF4-FFF2-40B4-BE49-F238E27FC236}">
                  <a16:creationId xmlns:a16="http://schemas.microsoft.com/office/drawing/2014/main" id="{2358C2FC-3C49-4AE7-BF1E-3A34A9F9A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977333" y="0"/>
              <a:ext cx="2214667" cy="221466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p>
              <a:endParaRPr lang="en-US"/>
            </a:p>
          </p:txBody>
        </p:sp>
        <p:sp>
          <p:nvSpPr>
            <p:cNvPr id="30" name="Graphic 9">
              <a:extLst>
                <a:ext uri="{FF2B5EF4-FFF2-40B4-BE49-F238E27FC236}">
                  <a16:creationId xmlns:a16="http://schemas.microsoft.com/office/drawing/2014/main" id="{A378C347-A7A9-4827-A4EC-EFAD14266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093324" y="167079"/>
              <a:ext cx="1945697" cy="194569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EDF4B39-3457-4E9E-85D3-5041F4131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9982" y="3060222"/>
              <a:ext cx="612019" cy="1733435"/>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grpSp>
      <p:sp>
        <p:nvSpPr>
          <p:cNvPr id="33" name="Texture">
            <a:extLst>
              <a:ext uri="{FF2B5EF4-FFF2-40B4-BE49-F238E27FC236}">
                <a16:creationId xmlns:a16="http://schemas.microsoft.com/office/drawing/2014/main" id="{05FCB4FA-A461-4C52-802B-EBF4979076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05D1BB5-249B-3774-33D5-7DFFFA6B1767}"/>
              </a:ext>
            </a:extLst>
          </p:cNvPr>
          <p:cNvSpPr>
            <a:spLocks noGrp="1"/>
          </p:cNvSpPr>
          <p:nvPr>
            <p:ph type="title"/>
          </p:nvPr>
        </p:nvSpPr>
        <p:spPr>
          <a:xfrm>
            <a:off x="457199" y="671824"/>
            <a:ext cx="9002949" cy="2757176"/>
          </a:xfrm>
        </p:spPr>
        <p:txBody>
          <a:bodyPr vert="horz" lIns="91440" tIns="45720" rIns="91440" bIns="45720" rtlCol="0" anchor="b">
            <a:normAutofit/>
          </a:bodyPr>
          <a:lstStyle/>
          <a:p>
            <a:br>
              <a:rPr lang="en-US" sz="5400"/>
            </a:br>
            <a:endParaRPr lang="en-US" sz="5400"/>
          </a:p>
        </p:txBody>
      </p:sp>
      <p:sp>
        <p:nvSpPr>
          <p:cNvPr id="4" name="TextBox 3">
            <a:extLst>
              <a:ext uri="{FF2B5EF4-FFF2-40B4-BE49-F238E27FC236}">
                <a16:creationId xmlns:a16="http://schemas.microsoft.com/office/drawing/2014/main" id="{5AA6C854-CD29-A312-A45E-DD5F31C54192}"/>
              </a:ext>
            </a:extLst>
          </p:cNvPr>
          <p:cNvSpPr txBox="1"/>
          <p:nvPr/>
        </p:nvSpPr>
        <p:spPr>
          <a:xfrm>
            <a:off x="569344" y="296174"/>
            <a:ext cx="734395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t>Database: project​</a:t>
            </a:r>
            <a:br>
              <a:rPr lang="en-US" sz="4000"/>
            </a:br>
            <a:r>
              <a:rPr lang="en-US" sz="4000"/>
              <a:t>Table: loanDetails </a:t>
            </a:r>
          </a:p>
        </p:txBody>
      </p:sp>
      <p:pic>
        <p:nvPicPr>
          <p:cNvPr id="3" name="Picture 6" descr="Table&#10;&#10;Description automatically generated">
            <a:extLst>
              <a:ext uri="{FF2B5EF4-FFF2-40B4-BE49-F238E27FC236}">
                <a16:creationId xmlns:a16="http://schemas.microsoft.com/office/drawing/2014/main" id="{DB82F0CE-3F94-D3BC-22A5-E192246E84CA}"/>
              </a:ext>
            </a:extLst>
          </p:cNvPr>
          <p:cNvPicPr>
            <a:picLocks noChangeAspect="1"/>
          </p:cNvPicPr>
          <p:nvPr/>
        </p:nvPicPr>
        <p:blipFill>
          <a:blip r:embed="rId3"/>
          <a:stretch>
            <a:fillRect/>
          </a:stretch>
        </p:blipFill>
        <p:spPr>
          <a:xfrm>
            <a:off x="6194664" y="2002058"/>
            <a:ext cx="4425577" cy="3807983"/>
          </a:xfrm>
          <a:prstGeom prst="rect">
            <a:avLst/>
          </a:prstGeom>
        </p:spPr>
      </p:pic>
      <p:pic>
        <p:nvPicPr>
          <p:cNvPr id="7" name="Picture 8">
            <a:extLst>
              <a:ext uri="{FF2B5EF4-FFF2-40B4-BE49-F238E27FC236}">
                <a16:creationId xmlns:a16="http://schemas.microsoft.com/office/drawing/2014/main" id="{D902B710-3560-5BE0-C107-7975563CB57F}"/>
              </a:ext>
            </a:extLst>
          </p:cNvPr>
          <p:cNvPicPr>
            <a:picLocks noChangeAspect="1"/>
          </p:cNvPicPr>
          <p:nvPr/>
        </p:nvPicPr>
        <p:blipFill>
          <a:blip r:embed="rId4"/>
          <a:stretch>
            <a:fillRect/>
          </a:stretch>
        </p:blipFill>
        <p:spPr>
          <a:xfrm>
            <a:off x="641231" y="2002058"/>
            <a:ext cx="5316746" cy="3802787"/>
          </a:xfrm>
          <a:prstGeom prst="rect">
            <a:avLst/>
          </a:prstGeom>
        </p:spPr>
      </p:pic>
    </p:spTree>
    <p:extLst>
      <p:ext uri="{BB962C8B-B14F-4D97-AF65-F5344CB8AC3E}">
        <p14:creationId xmlns:p14="http://schemas.microsoft.com/office/powerpoint/2010/main" val="1544487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02" name="Group 101">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03" name="Oval 102">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4" name="Freeform: Shape 103">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05" name="Freeform: Shape 104">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06" name="Freeform: Shape 105">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107"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09"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useBgFill="1">
        <p:nvSpPr>
          <p:cNvPr id="111" name="Background Fill">
            <a:extLst>
              <a:ext uri="{FF2B5EF4-FFF2-40B4-BE49-F238E27FC236}">
                <a16:creationId xmlns:a16="http://schemas.microsoft.com/office/drawing/2014/main" id="{A7971386-B2B0-4A38-8D3B-8CF23AAA6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13" name="Color Fill">
            <a:extLst>
              <a:ext uri="{FF2B5EF4-FFF2-40B4-BE49-F238E27FC236}">
                <a16:creationId xmlns:a16="http://schemas.microsoft.com/office/drawing/2014/main" id="{8BECD55C-E611-4BCD-B45E-BF01D6234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sp>
        <p:nvSpPr>
          <p:cNvPr id="115" name="Graphic 9">
            <a:extLst>
              <a:ext uri="{FF2B5EF4-FFF2-40B4-BE49-F238E27FC236}">
                <a16:creationId xmlns:a16="http://schemas.microsoft.com/office/drawing/2014/main" id="{1B8F0E52-7B96-44E2-BC48-F2D2BAC46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79" y="16681"/>
            <a:ext cx="6905281" cy="6827374"/>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cap="flat">
            <a:solidFill>
              <a:srgbClr val="F7F7F7"/>
            </a:solidFill>
            <a:prstDash val="solid"/>
            <a:miter/>
          </a:ln>
        </p:spPr>
        <p:txBody>
          <a:bodyPr rtlCol="0" anchor="ctr"/>
          <a:lstStyle/>
          <a:p>
            <a:endParaRPr lang="en-US"/>
          </a:p>
        </p:txBody>
      </p:sp>
      <p:sp>
        <p:nvSpPr>
          <p:cNvPr id="117" name="Texture">
            <a:extLst>
              <a:ext uri="{FF2B5EF4-FFF2-40B4-BE49-F238E27FC236}">
                <a16:creationId xmlns:a16="http://schemas.microsoft.com/office/drawing/2014/main" id="{0D29D77D-2D4E-4868-960B-BEDA724F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395098D-C3C4-A2A3-E736-7182F6CD72D0}"/>
              </a:ext>
            </a:extLst>
          </p:cNvPr>
          <p:cNvSpPr>
            <a:spLocks noGrp="1"/>
          </p:cNvSpPr>
          <p:nvPr>
            <p:ph type="title"/>
          </p:nvPr>
        </p:nvSpPr>
        <p:spPr>
          <a:xfrm>
            <a:off x="457200" y="676656"/>
            <a:ext cx="4563482" cy="3063240"/>
          </a:xfrm>
        </p:spPr>
        <p:txBody>
          <a:bodyPr vert="horz" lIns="91440" tIns="45720" rIns="91440" bIns="45720" rtlCol="0" anchor="b">
            <a:normAutofit/>
          </a:bodyPr>
          <a:lstStyle/>
          <a:p>
            <a:r>
              <a:rPr lang="en-US" sz="5400"/>
              <a:t>Demo Output Of This Project</a:t>
            </a:r>
          </a:p>
        </p:txBody>
      </p:sp>
      <p:pic>
        <p:nvPicPr>
          <p:cNvPr id="10" name="Picture 11" descr="Chart&#10;&#10;Description automatically generated">
            <a:extLst>
              <a:ext uri="{FF2B5EF4-FFF2-40B4-BE49-F238E27FC236}">
                <a16:creationId xmlns:a16="http://schemas.microsoft.com/office/drawing/2014/main" id="{50A01EBB-A56A-62DE-E10A-B848B265A397}"/>
              </a:ext>
            </a:extLst>
          </p:cNvPr>
          <p:cNvPicPr>
            <a:picLocks noChangeAspect="1"/>
          </p:cNvPicPr>
          <p:nvPr/>
        </p:nvPicPr>
        <p:blipFill>
          <a:blip r:embed="rId3"/>
          <a:stretch>
            <a:fillRect/>
          </a:stretch>
        </p:blipFill>
        <p:spPr>
          <a:xfrm>
            <a:off x="6415543" y="1914576"/>
            <a:ext cx="4969962" cy="2791732"/>
          </a:xfrm>
          <a:prstGeom prst="rect">
            <a:avLst/>
          </a:prstGeom>
        </p:spPr>
      </p:pic>
      <p:sp>
        <p:nvSpPr>
          <p:cNvPr id="12" name="TextBox 11">
            <a:extLst>
              <a:ext uri="{FF2B5EF4-FFF2-40B4-BE49-F238E27FC236}">
                <a16:creationId xmlns:a16="http://schemas.microsoft.com/office/drawing/2014/main" id="{59FC5D69-9915-EE28-0F11-D4B60F1B55C0}"/>
              </a:ext>
            </a:extLst>
          </p:cNvPr>
          <p:cNvSpPr txBox="1"/>
          <p:nvPr/>
        </p:nvSpPr>
        <p:spPr>
          <a:xfrm>
            <a:off x="7751683" y="4884054"/>
            <a:ext cx="2667000" cy="461665"/>
          </a:xfrm>
          <a:prstGeom prst="rect">
            <a:avLst/>
          </a:prstGeom>
          <a:ln>
            <a:solidFill>
              <a:srgbClr val="4472C4"/>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CIBIL Score Range</a:t>
            </a:r>
          </a:p>
        </p:txBody>
      </p:sp>
    </p:spTree>
    <p:extLst>
      <p:ext uri="{BB962C8B-B14F-4D97-AF65-F5344CB8AC3E}">
        <p14:creationId xmlns:p14="http://schemas.microsoft.com/office/powerpoint/2010/main" val="126559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4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42" name="Group 41">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43" name="Oval 42">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4" name="Freeform: Shape 43">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47"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49"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51"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3" name="Picture 3" descr="Graphical user interface, website&#10;&#10;Description automatically generated">
            <a:extLst>
              <a:ext uri="{FF2B5EF4-FFF2-40B4-BE49-F238E27FC236}">
                <a16:creationId xmlns:a16="http://schemas.microsoft.com/office/drawing/2014/main" id="{0737218C-7853-E513-4A52-4B72D1392492}"/>
              </a:ext>
            </a:extLst>
          </p:cNvPr>
          <p:cNvPicPr>
            <a:picLocks noChangeAspect="1"/>
          </p:cNvPicPr>
          <p:nvPr/>
        </p:nvPicPr>
        <p:blipFill rotWithShape="1">
          <a:blip r:embed="rId3">
            <a:alphaModFix/>
          </a:blip>
          <a:srcRect r="25"/>
          <a:stretch/>
        </p:blipFill>
        <p:spPr>
          <a:xfrm>
            <a:off x="1530" y="10"/>
            <a:ext cx="12188941" cy="6857990"/>
          </a:xfrm>
          <a:prstGeom prst="rect">
            <a:avLst/>
          </a:prstGeom>
        </p:spPr>
      </p:pic>
      <p:sp>
        <p:nvSpPr>
          <p:cNvPr id="53" name="Rectangle 52">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61E2A9-1DE5-A121-F820-87E2A88F6CAA}"/>
              </a:ext>
            </a:extLst>
          </p:cNvPr>
          <p:cNvSpPr>
            <a:spLocks noGrp="1"/>
          </p:cNvSpPr>
          <p:nvPr>
            <p:ph type="title"/>
          </p:nvPr>
        </p:nvSpPr>
        <p:spPr>
          <a:xfrm>
            <a:off x="457199" y="1122363"/>
            <a:ext cx="5638801" cy="1826884"/>
          </a:xfrm>
        </p:spPr>
        <p:txBody>
          <a:bodyPr vert="horz" lIns="91440" tIns="45720" rIns="91440" bIns="45720" rtlCol="0" anchor="b">
            <a:normAutofit/>
          </a:bodyPr>
          <a:lstStyle/>
          <a:p>
            <a:r>
              <a:rPr lang="en-US" sz="5400">
                <a:solidFill>
                  <a:srgbClr val="FFFFFF"/>
                </a:solidFill>
              </a:rPr>
              <a:t>Register</a:t>
            </a:r>
          </a:p>
        </p:txBody>
      </p:sp>
    </p:spTree>
    <p:extLst>
      <p:ext uri="{BB962C8B-B14F-4D97-AF65-F5344CB8AC3E}">
        <p14:creationId xmlns:p14="http://schemas.microsoft.com/office/powerpoint/2010/main" val="306568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4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42" name="Group 41">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43" name="Oval 42">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4" name="Freeform: Shape 43">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47"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49"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51"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4" name="Picture 4" descr="Graphical user interface, website&#10;&#10;Description automatically generated">
            <a:extLst>
              <a:ext uri="{FF2B5EF4-FFF2-40B4-BE49-F238E27FC236}">
                <a16:creationId xmlns:a16="http://schemas.microsoft.com/office/drawing/2014/main" id="{57D0EE82-7462-D8C3-F3C7-2FD875870CB4}"/>
              </a:ext>
            </a:extLst>
          </p:cNvPr>
          <p:cNvPicPr>
            <a:picLocks noChangeAspect="1"/>
          </p:cNvPicPr>
          <p:nvPr/>
        </p:nvPicPr>
        <p:blipFill rotWithShape="1">
          <a:blip r:embed="rId3">
            <a:alphaModFix/>
          </a:blip>
          <a:srcRect r="25"/>
          <a:stretch/>
        </p:blipFill>
        <p:spPr>
          <a:xfrm>
            <a:off x="1530" y="10"/>
            <a:ext cx="12188941" cy="6857990"/>
          </a:xfrm>
          <a:prstGeom prst="rect">
            <a:avLst/>
          </a:prstGeom>
        </p:spPr>
      </p:pic>
      <p:sp>
        <p:nvSpPr>
          <p:cNvPr id="53" name="Rectangle 52">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DDBD76-3D35-9702-43BB-4DA1FAAC8E10}"/>
              </a:ext>
            </a:extLst>
          </p:cNvPr>
          <p:cNvSpPr>
            <a:spLocks noGrp="1"/>
          </p:cNvSpPr>
          <p:nvPr>
            <p:ph type="title"/>
          </p:nvPr>
        </p:nvSpPr>
        <p:spPr>
          <a:xfrm>
            <a:off x="457199" y="1122363"/>
            <a:ext cx="5638801" cy="1683110"/>
          </a:xfrm>
        </p:spPr>
        <p:txBody>
          <a:bodyPr vert="horz" lIns="91440" tIns="45720" rIns="91440" bIns="45720" rtlCol="0" anchor="b">
            <a:normAutofit/>
          </a:bodyPr>
          <a:lstStyle/>
          <a:p>
            <a:r>
              <a:rPr lang="en-US" sz="5400">
                <a:solidFill>
                  <a:srgbClr val="FFFFFF"/>
                </a:solidFill>
              </a:rPr>
              <a:t>Log In</a:t>
            </a:r>
          </a:p>
        </p:txBody>
      </p:sp>
    </p:spTree>
    <p:extLst>
      <p:ext uri="{BB962C8B-B14F-4D97-AF65-F5344CB8AC3E}">
        <p14:creationId xmlns:p14="http://schemas.microsoft.com/office/powerpoint/2010/main" val="4198497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77"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79" name="Group 78">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80" name="Oval 79">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1" name="Freeform: Shape 80">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82" name="Freeform: Shape 81">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83" name="Freeform: Shape 82">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84"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86"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88"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5" name="Picture 5" descr="Graphical user interface, website&#10;&#10;Description automatically generated">
            <a:extLst>
              <a:ext uri="{FF2B5EF4-FFF2-40B4-BE49-F238E27FC236}">
                <a16:creationId xmlns:a16="http://schemas.microsoft.com/office/drawing/2014/main" id="{5E6336A4-80F1-2394-59C1-9E85A757025B}"/>
              </a:ext>
            </a:extLst>
          </p:cNvPr>
          <p:cNvPicPr>
            <a:picLocks noChangeAspect="1"/>
          </p:cNvPicPr>
          <p:nvPr/>
        </p:nvPicPr>
        <p:blipFill rotWithShape="1">
          <a:blip r:embed="rId3">
            <a:alphaModFix/>
          </a:blip>
          <a:srcRect r="25"/>
          <a:stretch/>
        </p:blipFill>
        <p:spPr>
          <a:xfrm>
            <a:off x="1530" y="10"/>
            <a:ext cx="12188941" cy="6857990"/>
          </a:xfrm>
          <a:prstGeom prst="rect">
            <a:avLst/>
          </a:prstGeom>
        </p:spPr>
      </p:pic>
      <p:sp>
        <p:nvSpPr>
          <p:cNvPr id="90" name="Rectangle 89">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74CB4C-B2C7-CEFA-842F-52E561E316DF}"/>
              </a:ext>
            </a:extLst>
          </p:cNvPr>
          <p:cNvSpPr>
            <a:spLocks noGrp="1"/>
          </p:cNvSpPr>
          <p:nvPr>
            <p:ph type="title"/>
          </p:nvPr>
        </p:nvSpPr>
        <p:spPr>
          <a:xfrm>
            <a:off x="457199" y="1122363"/>
            <a:ext cx="5638801" cy="2387600"/>
          </a:xfrm>
        </p:spPr>
        <p:txBody>
          <a:bodyPr vert="horz" lIns="91440" tIns="45720" rIns="91440" bIns="45720" rtlCol="0" anchor="b">
            <a:normAutofit/>
          </a:bodyPr>
          <a:lstStyle/>
          <a:p>
            <a:r>
              <a:rPr lang="en-US" sz="5400">
                <a:solidFill>
                  <a:srgbClr val="FFFFFF"/>
                </a:solidFill>
              </a:rPr>
              <a:t>Dashboard</a:t>
            </a:r>
          </a:p>
        </p:txBody>
      </p:sp>
    </p:spTree>
    <p:extLst>
      <p:ext uri="{BB962C8B-B14F-4D97-AF65-F5344CB8AC3E}">
        <p14:creationId xmlns:p14="http://schemas.microsoft.com/office/powerpoint/2010/main" val="425411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66"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68" name="Group 67">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69" name="Oval 68">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0" name="Freeform: Shape 69">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71" name="Freeform: Shape 70">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72" name="Freeform: Shape 71">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73"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75"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77"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4" name="Picture 4" descr="Graphical user interface, website&#10;&#10;Description automatically generated">
            <a:extLst>
              <a:ext uri="{FF2B5EF4-FFF2-40B4-BE49-F238E27FC236}">
                <a16:creationId xmlns:a16="http://schemas.microsoft.com/office/drawing/2014/main" id="{1BDF4DA6-E975-33A0-57FE-C5CE6E7B4791}"/>
              </a:ext>
            </a:extLst>
          </p:cNvPr>
          <p:cNvPicPr>
            <a:picLocks noChangeAspect="1"/>
          </p:cNvPicPr>
          <p:nvPr/>
        </p:nvPicPr>
        <p:blipFill rotWithShape="1">
          <a:blip r:embed="rId3">
            <a:alphaModFix/>
          </a:blip>
          <a:srcRect l="25"/>
          <a:stretch/>
        </p:blipFill>
        <p:spPr>
          <a:xfrm>
            <a:off x="1530" y="10"/>
            <a:ext cx="12188941" cy="6857990"/>
          </a:xfrm>
          <a:prstGeom prst="rect">
            <a:avLst/>
          </a:prstGeom>
        </p:spPr>
      </p:pic>
      <p:sp>
        <p:nvSpPr>
          <p:cNvPr id="79" name="Rectangle 78">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D7A53C-F377-F318-3F00-0740E3838DB8}"/>
              </a:ext>
            </a:extLst>
          </p:cNvPr>
          <p:cNvSpPr>
            <a:spLocks noGrp="1"/>
          </p:cNvSpPr>
          <p:nvPr>
            <p:ph type="title"/>
          </p:nvPr>
        </p:nvSpPr>
        <p:spPr>
          <a:xfrm>
            <a:off x="457199" y="1122363"/>
            <a:ext cx="5638801" cy="2387600"/>
          </a:xfrm>
        </p:spPr>
        <p:txBody>
          <a:bodyPr vert="horz" lIns="91440" tIns="45720" rIns="91440" bIns="45720" rtlCol="0" anchor="b">
            <a:normAutofit/>
          </a:bodyPr>
          <a:lstStyle/>
          <a:p>
            <a:r>
              <a:rPr lang="en-US" sz="5400">
                <a:solidFill>
                  <a:srgbClr val="FFFFFF"/>
                </a:solidFill>
              </a:rPr>
              <a:t>CIBIL Score</a:t>
            </a:r>
          </a:p>
        </p:txBody>
      </p:sp>
    </p:spTree>
    <p:extLst>
      <p:ext uri="{BB962C8B-B14F-4D97-AF65-F5344CB8AC3E}">
        <p14:creationId xmlns:p14="http://schemas.microsoft.com/office/powerpoint/2010/main" val="317254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79"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81" name="Group 80">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82" name="Oval 81">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3" name="Freeform: Shape 82">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84" name="Freeform: Shape 83">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85" name="Freeform: Shape 84">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86"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88"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90"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4" name="Picture 4" descr="Graphical user interface, website&#10;&#10;Description automatically generated">
            <a:extLst>
              <a:ext uri="{FF2B5EF4-FFF2-40B4-BE49-F238E27FC236}">
                <a16:creationId xmlns:a16="http://schemas.microsoft.com/office/drawing/2014/main" id="{83E2873B-437E-F503-0B98-5F2876208B20}"/>
              </a:ext>
            </a:extLst>
          </p:cNvPr>
          <p:cNvPicPr>
            <a:picLocks noChangeAspect="1"/>
          </p:cNvPicPr>
          <p:nvPr/>
        </p:nvPicPr>
        <p:blipFill rotWithShape="1">
          <a:blip r:embed="rId3">
            <a:alphaModFix/>
          </a:blip>
          <a:srcRect r="25"/>
          <a:stretch/>
        </p:blipFill>
        <p:spPr>
          <a:xfrm>
            <a:off x="1530" y="10"/>
            <a:ext cx="12188941" cy="6857990"/>
          </a:xfrm>
          <a:prstGeom prst="rect">
            <a:avLst/>
          </a:prstGeom>
        </p:spPr>
      </p:pic>
      <p:sp>
        <p:nvSpPr>
          <p:cNvPr id="92" name="Rectangle 91">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BC36BE-CB5C-F18C-2BE7-A87987775798}"/>
              </a:ext>
            </a:extLst>
          </p:cNvPr>
          <p:cNvSpPr>
            <a:spLocks noGrp="1"/>
          </p:cNvSpPr>
          <p:nvPr>
            <p:ph type="title"/>
          </p:nvPr>
        </p:nvSpPr>
        <p:spPr>
          <a:xfrm>
            <a:off x="457199" y="1122363"/>
            <a:ext cx="5638801" cy="2387600"/>
          </a:xfrm>
        </p:spPr>
        <p:txBody>
          <a:bodyPr vert="horz" lIns="91440" tIns="45720" rIns="91440" bIns="45720" rtlCol="0" anchor="b">
            <a:normAutofit/>
          </a:bodyPr>
          <a:lstStyle/>
          <a:p>
            <a:r>
              <a:rPr lang="en-US" sz="5400">
                <a:solidFill>
                  <a:srgbClr val="FFFFFF"/>
                </a:solidFill>
              </a:rPr>
              <a:t>Loan EMI</a:t>
            </a:r>
          </a:p>
        </p:txBody>
      </p:sp>
    </p:spTree>
    <p:extLst>
      <p:ext uri="{BB962C8B-B14F-4D97-AF65-F5344CB8AC3E}">
        <p14:creationId xmlns:p14="http://schemas.microsoft.com/office/powerpoint/2010/main" val="109057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7" name="Freeform: Shape 16">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18"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0"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2"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4" name="Picture 4">
            <a:extLst>
              <a:ext uri="{FF2B5EF4-FFF2-40B4-BE49-F238E27FC236}">
                <a16:creationId xmlns:a16="http://schemas.microsoft.com/office/drawing/2014/main" id="{E1A5A473-3DF9-E7A7-7D29-87C143465D11}"/>
              </a:ext>
            </a:extLst>
          </p:cNvPr>
          <p:cNvPicPr>
            <a:picLocks noGrp="1" noChangeAspect="1"/>
          </p:cNvPicPr>
          <p:nvPr>
            <p:ph idx="1"/>
          </p:nvPr>
        </p:nvPicPr>
        <p:blipFill rotWithShape="1">
          <a:blip r:embed="rId3">
            <a:alphaModFix/>
          </a:blip>
          <a:srcRect r="4024"/>
          <a:stretch/>
        </p:blipFill>
        <p:spPr>
          <a:xfrm>
            <a:off x="1530" y="10"/>
            <a:ext cx="12188941" cy="6857990"/>
          </a:xfrm>
          <a:prstGeom prst="rect">
            <a:avLst/>
          </a:prstGeom>
        </p:spPr>
      </p:pic>
      <p:sp>
        <p:nvSpPr>
          <p:cNvPr id="24" name="Rectangle 23">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133D02-07BB-2F3C-4BB0-E0DF0B42D348}"/>
              </a:ext>
            </a:extLst>
          </p:cNvPr>
          <p:cNvSpPr>
            <a:spLocks noGrp="1"/>
          </p:cNvSpPr>
          <p:nvPr>
            <p:ph type="title"/>
          </p:nvPr>
        </p:nvSpPr>
        <p:spPr>
          <a:xfrm>
            <a:off x="457199" y="1122363"/>
            <a:ext cx="5638801" cy="2387600"/>
          </a:xfrm>
        </p:spPr>
        <p:txBody>
          <a:bodyPr vert="horz" lIns="91440" tIns="45720" rIns="91440" bIns="45720" rtlCol="0" anchor="b">
            <a:normAutofit/>
          </a:bodyPr>
          <a:lstStyle/>
          <a:p>
            <a:r>
              <a:rPr lang="en-US" sz="5400">
                <a:solidFill>
                  <a:srgbClr val="FFFFFF"/>
                </a:solidFill>
              </a:rPr>
              <a:t>EMI Result</a:t>
            </a:r>
          </a:p>
        </p:txBody>
      </p:sp>
    </p:spTree>
    <p:extLst>
      <p:ext uri="{BB962C8B-B14F-4D97-AF65-F5344CB8AC3E}">
        <p14:creationId xmlns:p14="http://schemas.microsoft.com/office/powerpoint/2010/main" val="3746781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66"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68" name="Group 67">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69" name="Oval 68">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0" name="Freeform: Shape 69">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71" name="Freeform: Shape 70">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72" name="Freeform: Shape 71">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73"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75"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77"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4" name="Picture 4" descr="Graphical user interface, application&#10;&#10;Description automatically generated">
            <a:extLst>
              <a:ext uri="{FF2B5EF4-FFF2-40B4-BE49-F238E27FC236}">
                <a16:creationId xmlns:a16="http://schemas.microsoft.com/office/drawing/2014/main" id="{D7606D68-567A-8AD3-8DFB-92F92E211A6D}"/>
              </a:ext>
            </a:extLst>
          </p:cNvPr>
          <p:cNvPicPr>
            <a:picLocks noChangeAspect="1"/>
          </p:cNvPicPr>
          <p:nvPr/>
        </p:nvPicPr>
        <p:blipFill rotWithShape="1">
          <a:blip r:embed="rId3">
            <a:alphaModFix/>
          </a:blip>
          <a:srcRect r="16466" b="1"/>
          <a:stretch/>
        </p:blipFill>
        <p:spPr>
          <a:xfrm>
            <a:off x="1530" y="10"/>
            <a:ext cx="12188941" cy="6857990"/>
          </a:xfrm>
          <a:prstGeom prst="rect">
            <a:avLst/>
          </a:prstGeom>
        </p:spPr>
      </p:pic>
      <p:sp>
        <p:nvSpPr>
          <p:cNvPr id="79" name="Rectangle 78">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796B41-0331-E5B9-A1ED-5999F928E31C}"/>
              </a:ext>
            </a:extLst>
          </p:cNvPr>
          <p:cNvSpPr>
            <a:spLocks noGrp="1"/>
          </p:cNvSpPr>
          <p:nvPr>
            <p:ph type="title"/>
          </p:nvPr>
        </p:nvSpPr>
        <p:spPr>
          <a:xfrm>
            <a:off x="457199" y="1122363"/>
            <a:ext cx="5638801" cy="2387600"/>
          </a:xfrm>
        </p:spPr>
        <p:txBody>
          <a:bodyPr vert="horz" lIns="91440" tIns="45720" rIns="91440" bIns="45720" rtlCol="0" anchor="b">
            <a:normAutofit/>
          </a:bodyPr>
          <a:lstStyle/>
          <a:p>
            <a:r>
              <a:rPr lang="en-US" sz="5400">
                <a:solidFill>
                  <a:srgbClr val="FFFFFF"/>
                </a:solidFill>
              </a:rPr>
              <a:t>Write To Us</a:t>
            </a:r>
          </a:p>
        </p:txBody>
      </p:sp>
    </p:spTree>
    <p:extLst>
      <p:ext uri="{BB962C8B-B14F-4D97-AF65-F5344CB8AC3E}">
        <p14:creationId xmlns:p14="http://schemas.microsoft.com/office/powerpoint/2010/main" val="221254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9" name="Background Fill">
            <a:extLst>
              <a:ext uri="{FF2B5EF4-FFF2-40B4-BE49-F238E27FC236}">
                <a16:creationId xmlns:a16="http://schemas.microsoft.com/office/drawing/2014/main" id="{A7971386-B2B0-4A38-8D3B-8CF23AAA6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80" name="Color Fill">
            <a:extLst>
              <a:ext uri="{FF2B5EF4-FFF2-40B4-BE49-F238E27FC236}">
                <a16:creationId xmlns:a16="http://schemas.microsoft.com/office/drawing/2014/main" id="{96AE4BD0-E2D6-4FE1-9295-59E338A45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sp>
        <p:nvSpPr>
          <p:cNvPr id="81" name="Texture">
            <a:extLst>
              <a:ext uri="{FF2B5EF4-FFF2-40B4-BE49-F238E27FC236}">
                <a16:creationId xmlns:a16="http://schemas.microsoft.com/office/drawing/2014/main" id="{0D29D77D-2D4E-4868-960B-BEDA724F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7" y="-1"/>
            <a:ext cx="12195048"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p:cNvSpPr>
            <a:spLocks noGrp="1"/>
          </p:cNvSpPr>
          <p:nvPr>
            <p:ph type="ctrTitle"/>
          </p:nvPr>
        </p:nvSpPr>
        <p:spPr>
          <a:xfrm>
            <a:off x="457200" y="676656"/>
            <a:ext cx="3277432" cy="3063240"/>
          </a:xfrm>
        </p:spPr>
        <p:txBody>
          <a:bodyPr>
            <a:normAutofit/>
          </a:bodyPr>
          <a:lstStyle/>
          <a:p>
            <a:r>
              <a:rPr lang="en-US" sz="3800">
                <a:ea typeface="Batang"/>
              </a:rPr>
              <a:t>LOAN EMI AND CIBIL COUNT CALCULATOR</a:t>
            </a:r>
            <a:endParaRPr lang="en-US" sz="3800"/>
          </a:p>
        </p:txBody>
      </p:sp>
      <p:sp>
        <p:nvSpPr>
          <p:cNvPr id="3" name="Subtitle 2"/>
          <p:cNvSpPr>
            <a:spLocks noGrp="1"/>
          </p:cNvSpPr>
          <p:nvPr>
            <p:ph type="subTitle" idx="1"/>
          </p:nvPr>
        </p:nvSpPr>
        <p:spPr>
          <a:xfrm>
            <a:off x="457200" y="4156782"/>
            <a:ext cx="3277432" cy="2030971"/>
          </a:xfrm>
        </p:spPr>
        <p:txBody>
          <a:bodyPr vert="horz" lIns="91440" tIns="45720" rIns="91440" bIns="45720" rtlCol="0" anchor="t">
            <a:normAutofit/>
          </a:bodyPr>
          <a:lstStyle/>
          <a:p>
            <a:r>
              <a:rPr lang="en-US" sz="2000">
                <a:ea typeface="Batang"/>
              </a:rPr>
              <a:t>NIKITA KUMARI</a:t>
            </a:r>
          </a:p>
          <a:p>
            <a:r>
              <a:rPr lang="en-US" sz="2000">
                <a:ea typeface="Batang"/>
              </a:rPr>
              <a:t>    12109070</a:t>
            </a:r>
          </a:p>
          <a:p>
            <a:r>
              <a:rPr lang="en-US" sz="2000">
                <a:ea typeface="Batang"/>
              </a:rPr>
              <a:t>ALLAUDDIN ALI</a:t>
            </a:r>
          </a:p>
          <a:p>
            <a:r>
              <a:rPr lang="en-US" sz="2000">
                <a:ea typeface="Batang"/>
              </a:rPr>
              <a:t>    12113258</a:t>
            </a:r>
          </a:p>
        </p:txBody>
      </p:sp>
      <p:pic>
        <p:nvPicPr>
          <p:cNvPr id="4" name="Picture 4" descr="Graphical user interface, text, website&#10;&#10;Description automatically generated">
            <a:extLst>
              <a:ext uri="{FF2B5EF4-FFF2-40B4-BE49-F238E27FC236}">
                <a16:creationId xmlns:a16="http://schemas.microsoft.com/office/drawing/2014/main" id="{680F5BAB-00B9-7B60-FFF9-F5A59E0E9660}"/>
              </a:ext>
            </a:extLst>
          </p:cNvPr>
          <p:cNvPicPr>
            <a:picLocks noChangeAspect="1"/>
          </p:cNvPicPr>
          <p:nvPr/>
        </p:nvPicPr>
        <p:blipFill rotWithShape="1">
          <a:blip r:embed="rId3"/>
          <a:srcRect l="11720" r="20738"/>
          <a:stretch/>
        </p:blipFill>
        <p:spPr>
          <a:xfrm>
            <a:off x="3957208" y="10"/>
            <a:ext cx="8234792" cy="6857990"/>
          </a:xfrm>
          <a:custGeom>
            <a:avLst/>
            <a:gdLst/>
            <a:ahLst/>
            <a:cxnLst/>
            <a:rect l="l" t="t" r="r" b="b"/>
            <a:pathLst>
              <a:path w="8234792" h="6821666">
                <a:moveTo>
                  <a:pt x="2322410" y="0"/>
                </a:moveTo>
                <a:lnTo>
                  <a:pt x="8234792" y="0"/>
                </a:lnTo>
                <a:lnTo>
                  <a:pt x="8234792" y="4503719"/>
                </a:lnTo>
                <a:lnTo>
                  <a:pt x="8215888" y="4629599"/>
                </a:lnTo>
                <a:cubicBezTo>
                  <a:pt x="8049795" y="5454493"/>
                  <a:pt x="7647096" y="6191792"/>
                  <a:pt x="7082996" y="6765066"/>
                </a:cubicBezTo>
                <a:lnTo>
                  <a:pt x="7021717" y="6821666"/>
                </a:lnTo>
                <a:lnTo>
                  <a:pt x="0" y="6821666"/>
                </a:lnTo>
                <a:lnTo>
                  <a:pt x="0" y="3790727"/>
                </a:lnTo>
                <a:cubicBezTo>
                  <a:pt x="0" y="2186928"/>
                  <a:pt x="879517" y="791919"/>
                  <a:pt x="2175128" y="76659"/>
                </a:cubicBezTo>
                <a:close/>
              </a:path>
            </a:pathLst>
          </a:cu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1500"/>
                                  </p:stCondLst>
                                  <p:iterate>
                                    <p:tmPct val="10000"/>
                                  </p:iterate>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7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2" name="Background Fill">
            <a:extLst>
              <a:ext uri="{FF2B5EF4-FFF2-40B4-BE49-F238E27FC236}">
                <a16:creationId xmlns:a16="http://schemas.microsoft.com/office/drawing/2014/main" id="{973CFC7D-374D-4D67-8994-8DA9D4E23B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43" name="Color Fill">
            <a:extLst>
              <a:ext uri="{FF2B5EF4-FFF2-40B4-BE49-F238E27FC236}">
                <a16:creationId xmlns:a16="http://schemas.microsoft.com/office/drawing/2014/main" id="{8F7FA731-5B6E-499C-926D-C2D2D4946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44" name="Group 28">
            <a:extLst>
              <a:ext uri="{FF2B5EF4-FFF2-40B4-BE49-F238E27FC236}">
                <a16:creationId xmlns:a16="http://schemas.microsoft.com/office/drawing/2014/main" id="{3A09DD4A-71B1-4992-961C-FB007CA09D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77333" y="0"/>
            <a:ext cx="2214668" cy="6192747"/>
            <a:chOff x="9977333" y="0"/>
            <a:chExt cx="2214668" cy="6192747"/>
          </a:xfrm>
        </p:grpSpPr>
        <p:sp>
          <p:nvSpPr>
            <p:cNvPr id="30" name="Oval 29">
              <a:extLst>
                <a:ext uri="{FF2B5EF4-FFF2-40B4-BE49-F238E27FC236}">
                  <a16:creationId xmlns:a16="http://schemas.microsoft.com/office/drawing/2014/main" id="{2B3D11D5-EBBE-4E00-9154-51A07DEA6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21818" y="3254126"/>
              <a:ext cx="272587" cy="2725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Graphic 9">
              <a:extLst>
                <a:ext uri="{FF2B5EF4-FFF2-40B4-BE49-F238E27FC236}">
                  <a16:creationId xmlns:a16="http://schemas.microsoft.com/office/drawing/2014/main" id="{541701B5-7A92-4CFF-9F2E-6071EEFB0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5635" y="2431541"/>
              <a:ext cx="1321642" cy="132164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p>
              <a:pPr lvl="0"/>
              <a:endParaRPr lang="en-US"/>
            </a:p>
          </p:txBody>
        </p:sp>
        <p:sp>
          <p:nvSpPr>
            <p:cNvPr id="32" name="Freeform: Shape 31">
              <a:extLst>
                <a:ext uri="{FF2B5EF4-FFF2-40B4-BE49-F238E27FC236}">
                  <a16:creationId xmlns:a16="http://schemas.microsoft.com/office/drawing/2014/main" id="{DAF1C9DE-4E0C-42F3-8126-59D3E0050D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041380" y="4795265"/>
              <a:ext cx="1150620" cy="1397482"/>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sp>
          <p:nvSpPr>
            <p:cNvPr id="33" name="Graphic 9">
              <a:extLst>
                <a:ext uri="{FF2B5EF4-FFF2-40B4-BE49-F238E27FC236}">
                  <a16:creationId xmlns:a16="http://schemas.microsoft.com/office/drawing/2014/main" id="{BE855266-8082-4371-854D-AB4EC85B89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977333" y="0"/>
              <a:ext cx="2214667" cy="221466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p>
              <a:endParaRPr lang="en-US"/>
            </a:p>
          </p:txBody>
        </p:sp>
        <p:sp>
          <p:nvSpPr>
            <p:cNvPr id="34" name="Graphic 9">
              <a:extLst>
                <a:ext uri="{FF2B5EF4-FFF2-40B4-BE49-F238E27FC236}">
                  <a16:creationId xmlns:a16="http://schemas.microsoft.com/office/drawing/2014/main" id="{45C29FA3-FADD-4ABA-A50B-AB5EF250BD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093324" y="167079"/>
              <a:ext cx="1945697" cy="194569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27C3CF4-5B50-459D-B887-9865E4C423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9982" y="3060222"/>
              <a:ext cx="612019" cy="1733435"/>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grpSp>
      <p:sp>
        <p:nvSpPr>
          <p:cNvPr id="37" name="Texture">
            <a:extLst>
              <a:ext uri="{FF2B5EF4-FFF2-40B4-BE49-F238E27FC236}">
                <a16:creationId xmlns:a16="http://schemas.microsoft.com/office/drawing/2014/main" id="{8592B821-10D5-48C0-8022-A904844B7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CD9821F3-CB96-E533-2400-0E83B3345BBD}"/>
              </a:ext>
            </a:extLst>
          </p:cNvPr>
          <p:cNvSpPr>
            <a:spLocks noGrp="1"/>
          </p:cNvSpPr>
          <p:nvPr>
            <p:ph type="title"/>
          </p:nvPr>
        </p:nvSpPr>
        <p:spPr>
          <a:xfrm>
            <a:off x="457200" y="668049"/>
            <a:ext cx="7685037" cy="1325563"/>
          </a:xfrm>
        </p:spPr>
        <p:txBody>
          <a:bodyPr>
            <a:normAutofit/>
          </a:bodyPr>
          <a:lstStyle/>
          <a:p>
            <a:endParaRPr lang="en-US"/>
          </a:p>
          <a:p>
            <a:r>
              <a:rPr lang="en-US">
                <a:ea typeface="+mj-lt"/>
                <a:cs typeface="+mj-lt"/>
              </a:rPr>
              <a:t>Bibliography or References</a:t>
            </a:r>
            <a:endParaRPr lang="en-US"/>
          </a:p>
        </p:txBody>
      </p:sp>
      <p:sp>
        <p:nvSpPr>
          <p:cNvPr id="3" name="Content Placeholder 2">
            <a:extLst>
              <a:ext uri="{FF2B5EF4-FFF2-40B4-BE49-F238E27FC236}">
                <a16:creationId xmlns:a16="http://schemas.microsoft.com/office/drawing/2014/main" id="{BAC975F0-61D4-0048-4BF4-11BDD277AB65}"/>
              </a:ext>
            </a:extLst>
          </p:cNvPr>
          <p:cNvSpPr>
            <a:spLocks noGrp="1"/>
          </p:cNvSpPr>
          <p:nvPr>
            <p:ph idx="1"/>
          </p:nvPr>
        </p:nvSpPr>
        <p:spPr>
          <a:xfrm>
            <a:off x="457200" y="2096713"/>
            <a:ext cx="7685037" cy="4080250"/>
          </a:xfrm>
        </p:spPr>
        <p:txBody>
          <a:bodyPr vert="horz" lIns="91440" tIns="45720" rIns="91440" bIns="45720" rtlCol="0" anchor="t">
            <a:normAutofit/>
          </a:bodyPr>
          <a:lstStyle/>
          <a:p>
            <a:r>
              <a:rPr lang="en-US" dirty="0">
                <a:ea typeface="+mn-lt"/>
                <a:cs typeface="+mn-lt"/>
              </a:rPr>
              <a:t>www.wikipedia.com </a:t>
            </a:r>
            <a:endParaRPr lang="en-US">
              <a:ea typeface="+mn-lt"/>
              <a:cs typeface="+mn-lt"/>
            </a:endParaRPr>
          </a:p>
          <a:p>
            <a:r>
              <a:rPr lang="en-US" dirty="0">
                <a:ea typeface="+mn-lt"/>
                <a:cs typeface="+mn-lt"/>
              </a:rPr>
              <a:t>https://developer.mozilla.org/en-US/docs/Web/JavaScript </a:t>
            </a:r>
          </a:p>
          <a:p>
            <a:r>
              <a:rPr lang="en-US" dirty="0">
                <a:ea typeface="+mn-lt"/>
                <a:cs typeface="+mn-lt"/>
              </a:rPr>
              <a:t>https://www.google.com/ </a:t>
            </a:r>
          </a:p>
          <a:p>
            <a:r>
              <a:rPr lang="en-US" dirty="0">
                <a:ea typeface="+mn-lt"/>
                <a:cs typeface="+mn-lt"/>
              </a:rPr>
              <a:t>w3schools.com/php/ </a:t>
            </a:r>
          </a:p>
          <a:p>
            <a:r>
              <a:rPr lang="en-US" dirty="0">
                <a:ea typeface="+mn-lt"/>
                <a:cs typeface="+mn-lt"/>
              </a:rPr>
              <a:t>https://www.php.net/docs.php https://dev.mysql.com/doc/</a:t>
            </a:r>
            <a:endParaRPr lang="en-US" dirty="0"/>
          </a:p>
        </p:txBody>
      </p:sp>
    </p:spTree>
    <p:extLst>
      <p:ext uri="{BB962C8B-B14F-4D97-AF65-F5344CB8AC3E}">
        <p14:creationId xmlns:p14="http://schemas.microsoft.com/office/powerpoint/2010/main" val="1904427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3" name="Rectangle 94">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25"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26" name="Group 98">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00" name="Oval 99">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1" name="Freeform: Shape 100">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02" name="Freeform: Shape 101">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03" name="Freeform: Shape 102">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104"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27"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useBgFill="1">
        <p:nvSpPr>
          <p:cNvPr id="128" name="Background Fill">
            <a:extLst>
              <a:ext uri="{FF2B5EF4-FFF2-40B4-BE49-F238E27FC236}">
                <a16:creationId xmlns:a16="http://schemas.microsoft.com/office/drawing/2014/main" id="{3DA8395E-90F8-4872-A2FC-23FF99642D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29" name="Color Fill">
            <a:extLst>
              <a:ext uri="{FF2B5EF4-FFF2-40B4-BE49-F238E27FC236}">
                <a16:creationId xmlns:a16="http://schemas.microsoft.com/office/drawing/2014/main" id="{4DD0BEF5-914D-4810-8A54-5A978DEB5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30" name="Group 111">
            <a:extLst>
              <a:ext uri="{FF2B5EF4-FFF2-40B4-BE49-F238E27FC236}">
                <a16:creationId xmlns:a16="http://schemas.microsoft.com/office/drawing/2014/main" id="{DAEE7A33-2C4E-4BC0-9BE0-2ED7525068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57828"/>
            <a:ext cx="12188149" cy="3581965"/>
            <a:chOff x="0" y="-157828"/>
            <a:chExt cx="12188149" cy="3581965"/>
          </a:xfrm>
        </p:grpSpPr>
        <p:sp>
          <p:nvSpPr>
            <p:cNvPr id="113" name="Freeform: Shape 112">
              <a:extLst>
                <a:ext uri="{FF2B5EF4-FFF2-40B4-BE49-F238E27FC236}">
                  <a16:creationId xmlns:a16="http://schemas.microsoft.com/office/drawing/2014/main" id="{BD1D3A2C-430D-4DF4-9738-943B30763A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450" y="-2201"/>
              <a:ext cx="3036178" cy="2703712"/>
            </a:xfrm>
            <a:custGeom>
              <a:avLst/>
              <a:gdLst>
                <a:gd name="connsiteX0" fmla="*/ 0 w 3036178"/>
                <a:gd name="connsiteY0" fmla="*/ 0 h 2918688"/>
                <a:gd name="connsiteX1" fmla="*/ 2102222 w 3036178"/>
                <a:gd name="connsiteY1" fmla="*/ 0 h 2918688"/>
                <a:gd name="connsiteX2" fmla="*/ 2107640 w 3036178"/>
                <a:gd name="connsiteY2" fmla="*/ 1983 h 2918688"/>
                <a:gd name="connsiteX3" fmla="*/ 3036178 w 3036178"/>
                <a:gd name="connsiteY3" fmla="*/ 1402829 h 2918688"/>
                <a:gd name="connsiteX4" fmla="*/ 3036178 w 3036178"/>
                <a:gd name="connsiteY4" fmla="*/ 2918688 h 2918688"/>
                <a:gd name="connsiteX5" fmla="*/ 1520319 w 3036178"/>
                <a:gd name="connsiteY5" fmla="*/ 2918688 h 2918688"/>
                <a:gd name="connsiteX6" fmla="*/ 0 w 3036178"/>
                <a:gd name="connsiteY6" fmla="*/ 1398369 h 2918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178" h="2918688">
                  <a:moveTo>
                    <a:pt x="0" y="0"/>
                  </a:moveTo>
                  <a:lnTo>
                    <a:pt x="2102222" y="0"/>
                  </a:lnTo>
                  <a:lnTo>
                    <a:pt x="2107640" y="1983"/>
                  </a:lnTo>
                  <a:cubicBezTo>
                    <a:pt x="2653306" y="232778"/>
                    <a:pt x="3036178" y="773085"/>
                    <a:pt x="3036178" y="1402829"/>
                  </a:cubicBezTo>
                  <a:lnTo>
                    <a:pt x="3036178" y="2918688"/>
                  </a:lnTo>
                  <a:lnTo>
                    <a:pt x="1520319" y="2918688"/>
                  </a:lnTo>
                  <a:cubicBezTo>
                    <a:pt x="680661" y="2918688"/>
                    <a:pt x="0" y="2238027"/>
                    <a:pt x="0" y="1398369"/>
                  </a:cubicBezTo>
                  <a:close/>
                </a:path>
              </a:pathLst>
            </a:custGeom>
            <a:solidFill>
              <a:schemeClr val="accent1">
                <a:alpha val="60000"/>
              </a:schemeClr>
            </a:solidFill>
            <a:ln w="9331" cap="flat">
              <a:noFill/>
              <a:prstDash val="solid"/>
              <a:miter/>
            </a:ln>
          </p:spPr>
          <p:txBody>
            <a:bodyPr rtlCol="0" anchor="ctr"/>
            <a:lstStyle/>
            <a:p>
              <a:endParaRPr lang="en-US"/>
            </a:p>
          </p:txBody>
        </p:sp>
        <p:sp>
          <p:nvSpPr>
            <p:cNvPr id="114" name="Graphic 18">
              <a:extLst>
                <a:ext uri="{FF2B5EF4-FFF2-40B4-BE49-F238E27FC236}">
                  <a16:creationId xmlns:a16="http://schemas.microsoft.com/office/drawing/2014/main" id="{91D06463-ECC2-443E-8062-ED4D74E67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7231231" y="-157828"/>
              <a:ext cx="1499978" cy="2467813"/>
            </a:xfrm>
            <a:custGeom>
              <a:avLst/>
              <a:gdLst>
                <a:gd name="connsiteX0" fmla="*/ 3413379 w 3413378"/>
                <a:gd name="connsiteY0" fmla="*/ 3266028 h 6532054"/>
                <a:gd name="connsiteX1" fmla="*/ 1706689 w 3413378"/>
                <a:gd name="connsiteY1" fmla="*/ 6532055 h 6532054"/>
                <a:gd name="connsiteX2" fmla="*/ 0 w 3413378"/>
                <a:gd name="connsiteY2" fmla="*/ 3266028 h 6532054"/>
                <a:gd name="connsiteX3" fmla="*/ 1706689 w 3413378"/>
                <a:gd name="connsiteY3" fmla="*/ 0 h 6532054"/>
                <a:gd name="connsiteX4" fmla="*/ 3413379 w 3413378"/>
                <a:gd name="connsiteY4" fmla="*/ 3266028 h 65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378" h="6532054">
                  <a:moveTo>
                    <a:pt x="3413379" y="3266028"/>
                  </a:moveTo>
                  <a:cubicBezTo>
                    <a:pt x="3413379" y="5069777"/>
                    <a:pt x="1706689" y="6532055"/>
                    <a:pt x="1706689" y="6532055"/>
                  </a:cubicBezTo>
                  <a:cubicBezTo>
                    <a:pt x="1706689" y="6532055"/>
                    <a:pt x="0" y="5069777"/>
                    <a:pt x="0" y="3266028"/>
                  </a:cubicBezTo>
                  <a:cubicBezTo>
                    <a:pt x="0" y="1462278"/>
                    <a:pt x="1706689" y="0"/>
                    <a:pt x="1706689" y="0"/>
                  </a:cubicBezTo>
                  <a:cubicBezTo>
                    <a:pt x="1706689" y="0"/>
                    <a:pt x="3413379" y="1462278"/>
                    <a:pt x="3413379" y="3266028"/>
                  </a:cubicBezTo>
                  <a:close/>
                </a:path>
              </a:pathLst>
            </a:custGeom>
            <a:solidFill>
              <a:schemeClr val="accent1">
                <a:lumMod val="75000"/>
                <a:alpha val="65000"/>
              </a:schemeClr>
            </a:solidFill>
            <a:ln w="9331" cap="flat">
              <a:noFill/>
              <a:prstDash val="solid"/>
              <a:miter/>
            </a:ln>
          </p:spPr>
          <p:txBody>
            <a:bodyPr rtlCol="0" anchor="ctr"/>
            <a:lstStyle/>
            <a:p>
              <a:endParaRPr lang="en-US"/>
            </a:p>
          </p:txBody>
        </p:sp>
        <p:sp>
          <p:nvSpPr>
            <p:cNvPr id="115" name="Oval 114">
              <a:extLst>
                <a:ext uri="{FF2B5EF4-FFF2-40B4-BE49-F238E27FC236}">
                  <a16:creationId xmlns:a16="http://schemas.microsoft.com/office/drawing/2014/main" id="{1F675A68-C486-4E57-B029-28690992CB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7341" y="2625092"/>
              <a:ext cx="331858" cy="3087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Graphic 9">
              <a:extLst>
                <a:ext uri="{FF2B5EF4-FFF2-40B4-BE49-F238E27FC236}">
                  <a16:creationId xmlns:a16="http://schemas.microsoft.com/office/drawing/2014/main" id="{DA599EF4-6962-451E-910F-63EAAD00A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4864408" y="1596820"/>
              <a:ext cx="1757448" cy="189718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C34E6CD-BED7-4F07-A876-E2DBE680A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35163" y="0"/>
              <a:ext cx="2652986" cy="2721929"/>
            </a:xfrm>
            <a:custGeom>
              <a:avLst/>
              <a:gdLst>
                <a:gd name="connsiteX0" fmla="*/ 510686 w 2652986"/>
                <a:gd name="connsiteY0" fmla="*/ 0 h 2938354"/>
                <a:gd name="connsiteX1" fmla="*/ 2142300 w 2652986"/>
                <a:gd name="connsiteY1" fmla="*/ 0 h 2938354"/>
                <a:gd name="connsiteX2" fmla="*/ 2263655 w 2652986"/>
                <a:gd name="connsiteY2" fmla="*/ 121355 h 2938354"/>
                <a:gd name="connsiteX3" fmla="*/ 2263655 w 2652986"/>
                <a:gd name="connsiteY3" fmla="*/ 2001192 h 2938354"/>
                <a:gd name="connsiteX4" fmla="*/ 1326493 w 2652986"/>
                <a:gd name="connsiteY4" fmla="*/ 2938354 h 2938354"/>
                <a:gd name="connsiteX5" fmla="*/ 389331 w 2652986"/>
                <a:gd name="connsiteY5" fmla="*/ 2001192 h 2938354"/>
                <a:gd name="connsiteX6" fmla="*/ 389331 w 2652986"/>
                <a:gd name="connsiteY6" fmla="*/ 121355 h 293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2986" h="2938354">
                  <a:moveTo>
                    <a:pt x="510686" y="0"/>
                  </a:moveTo>
                  <a:lnTo>
                    <a:pt x="2142300" y="0"/>
                  </a:lnTo>
                  <a:lnTo>
                    <a:pt x="2263655" y="121355"/>
                  </a:lnTo>
                  <a:cubicBezTo>
                    <a:pt x="2782763" y="640463"/>
                    <a:pt x="2782763" y="1482084"/>
                    <a:pt x="2263655" y="2001192"/>
                  </a:cubicBezTo>
                  <a:lnTo>
                    <a:pt x="1326493" y="2938354"/>
                  </a:lnTo>
                  <a:lnTo>
                    <a:pt x="389331" y="2001192"/>
                  </a:lnTo>
                  <a:cubicBezTo>
                    <a:pt x="-129777" y="1482084"/>
                    <a:pt x="-129777" y="640463"/>
                    <a:pt x="389331" y="121355"/>
                  </a:cubicBezTo>
                  <a:close/>
                </a:path>
              </a:pathLst>
            </a:custGeom>
            <a:solidFill>
              <a:schemeClr val="accent1">
                <a:alpha val="60000"/>
              </a:schemeClr>
            </a:solidFill>
            <a:ln w="9331"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0541E464-0804-4AAC-B85F-5B6B2BFE3E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99301" y="-9437"/>
              <a:ext cx="565422" cy="362873"/>
            </a:xfrm>
            <a:custGeom>
              <a:avLst/>
              <a:gdLst>
                <a:gd name="connsiteX0" fmla="*/ 15005 w 685064"/>
                <a:gd name="connsiteY0" fmla="*/ 0 h 437484"/>
                <a:gd name="connsiteX1" fmla="*/ 670059 w 685064"/>
                <a:gd name="connsiteY1" fmla="*/ 0 h 437484"/>
                <a:gd name="connsiteX2" fmla="*/ 678105 w 685064"/>
                <a:gd name="connsiteY2" fmla="*/ 25920 h 437484"/>
                <a:gd name="connsiteX3" fmla="*/ 685064 w 685064"/>
                <a:gd name="connsiteY3" fmla="*/ 94952 h 437484"/>
                <a:gd name="connsiteX4" fmla="*/ 342532 w 685064"/>
                <a:gd name="connsiteY4" fmla="*/ 437484 h 437484"/>
                <a:gd name="connsiteX5" fmla="*/ 0 w 685064"/>
                <a:gd name="connsiteY5" fmla="*/ 94952 h 437484"/>
                <a:gd name="connsiteX6" fmla="*/ 6959 w 685064"/>
                <a:gd name="connsiteY6" fmla="*/ 25920 h 437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064" h="437484">
                  <a:moveTo>
                    <a:pt x="15005" y="0"/>
                  </a:moveTo>
                  <a:lnTo>
                    <a:pt x="670059" y="0"/>
                  </a:lnTo>
                  <a:lnTo>
                    <a:pt x="678105" y="25920"/>
                  </a:lnTo>
                  <a:cubicBezTo>
                    <a:pt x="682668" y="48218"/>
                    <a:pt x="685064" y="71305"/>
                    <a:pt x="685064" y="94952"/>
                  </a:cubicBezTo>
                  <a:cubicBezTo>
                    <a:pt x="685064" y="284127"/>
                    <a:pt x="531708" y="437484"/>
                    <a:pt x="342532" y="437484"/>
                  </a:cubicBezTo>
                  <a:cubicBezTo>
                    <a:pt x="153357" y="437484"/>
                    <a:pt x="0" y="284127"/>
                    <a:pt x="0" y="94952"/>
                  </a:cubicBezTo>
                  <a:cubicBezTo>
                    <a:pt x="0" y="71305"/>
                    <a:pt x="2397" y="48218"/>
                    <a:pt x="6959" y="2592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19" name="Freeform: Shape 118">
              <a:extLst>
                <a:ext uri="{FF2B5EF4-FFF2-40B4-BE49-F238E27FC236}">
                  <a16:creationId xmlns:a16="http://schemas.microsoft.com/office/drawing/2014/main" id="{EC51EDF5-703A-4A3D-BEF6-47CF8EF487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599716"/>
              <a:ext cx="881815" cy="2082566"/>
            </a:xfrm>
            <a:custGeom>
              <a:avLst/>
              <a:gdLst>
                <a:gd name="connsiteX0" fmla="*/ 144257 w 881815"/>
                <a:gd name="connsiteY0" fmla="*/ 0 h 2248154"/>
                <a:gd name="connsiteX1" fmla="*/ 881815 w 881815"/>
                <a:gd name="connsiteY1" fmla="*/ 1124078 h 2248154"/>
                <a:gd name="connsiteX2" fmla="*/ 144257 w 881815"/>
                <a:gd name="connsiteY2" fmla="*/ 2248154 h 2248154"/>
                <a:gd name="connsiteX3" fmla="*/ 29014 w 881815"/>
                <a:gd name="connsiteY3" fmla="*/ 2159817 h 2248154"/>
                <a:gd name="connsiteX4" fmla="*/ 0 w 881815"/>
                <a:gd name="connsiteY4" fmla="*/ 2135215 h 2248154"/>
                <a:gd name="connsiteX5" fmla="*/ 0 w 881815"/>
                <a:gd name="connsiteY5" fmla="*/ 112940 h 2248154"/>
                <a:gd name="connsiteX6" fmla="*/ 29014 w 881815"/>
                <a:gd name="connsiteY6" fmla="*/ 88337 h 2248154"/>
                <a:gd name="connsiteX7" fmla="*/ 144257 w 881815"/>
                <a:gd name="connsiteY7" fmla="*/ 0 h 224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1815" h="2248154">
                  <a:moveTo>
                    <a:pt x="144257" y="0"/>
                  </a:moveTo>
                  <a:cubicBezTo>
                    <a:pt x="144257" y="0"/>
                    <a:pt x="881815" y="503276"/>
                    <a:pt x="881815" y="1124078"/>
                  </a:cubicBezTo>
                  <a:cubicBezTo>
                    <a:pt x="881815" y="1744879"/>
                    <a:pt x="144257" y="2248154"/>
                    <a:pt x="144257" y="2248154"/>
                  </a:cubicBezTo>
                  <a:cubicBezTo>
                    <a:pt x="144257" y="2248154"/>
                    <a:pt x="98160" y="2216700"/>
                    <a:pt x="29014" y="2159817"/>
                  </a:cubicBezTo>
                  <a:lnTo>
                    <a:pt x="0" y="2135215"/>
                  </a:lnTo>
                  <a:lnTo>
                    <a:pt x="0" y="112940"/>
                  </a:lnTo>
                  <a:lnTo>
                    <a:pt x="29014" y="88337"/>
                  </a:lnTo>
                  <a:cubicBezTo>
                    <a:pt x="98160" y="31455"/>
                    <a:pt x="144257" y="0"/>
                    <a:pt x="144257" y="0"/>
                  </a:cubicBezTo>
                  <a:close/>
                </a:path>
              </a:pathLst>
            </a:custGeom>
            <a:solidFill>
              <a:schemeClr val="accent1">
                <a:lumMod val="75000"/>
                <a:alpha val="65000"/>
              </a:schemeClr>
            </a:solidFill>
            <a:ln w="9331"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9DF986AA-82A4-4BEC-91A7-DBBBF4D1D6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10511" y="0"/>
              <a:ext cx="1897186" cy="1556485"/>
            </a:xfrm>
            <a:custGeom>
              <a:avLst/>
              <a:gdLst>
                <a:gd name="connsiteX0" fmla="*/ 352540 w 1897186"/>
                <a:gd name="connsiteY0" fmla="*/ 0 h 1680243"/>
                <a:gd name="connsiteX1" fmla="*/ 1897186 w 1897186"/>
                <a:gd name="connsiteY1" fmla="*/ 0 h 1680243"/>
                <a:gd name="connsiteX2" fmla="*/ 1897186 w 1897186"/>
                <a:gd name="connsiteY2" fmla="*/ 730258 h 1680243"/>
                <a:gd name="connsiteX3" fmla="*/ 947200 w 1897186"/>
                <a:gd name="connsiteY3" fmla="*/ 1680243 h 1680243"/>
                <a:gd name="connsiteX4" fmla="*/ 0 w 1897186"/>
                <a:gd name="connsiteY4" fmla="*/ 1680243 h 1680243"/>
                <a:gd name="connsiteX5" fmla="*/ 0 w 1897186"/>
                <a:gd name="connsiteY5" fmla="*/ 733044 h 1680243"/>
                <a:gd name="connsiteX6" fmla="*/ 278243 w 1897186"/>
                <a:gd name="connsiteY6" fmla="*/ 61300 h 1680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7186" h="1680243">
                  <a:moveTo>
                    <a:pt x="352540" y="0"/>
                  </a:moveTo>
                  <a:lnTo>
                    <a:pt x="1897186" y="0"/>
                  </a:lnTo>
                  <a:lnTo>
                    <a:pt x="1897186" y="730258"/>
                  </a:lnTo>
                  <a:cubicBezTo>
                    <a:pt x="1897186" y="1254926"/>
                    <a:pt x="1471868" y="1680243"/>
                    <a:pt x="947200" y="1680243"/>
                  </a:cubicBezTo>
                  <a:lnTo>
                    <a:pt x="0" y="1680243"/>
                  </a:lnTo>
                  <a:lnTo>
                    <a:pt x="0" y="733044"/>
                  </a:lnTo>
                  <a:cubicBezTo>
                    <a:pt x="0" y="470710"/>
                    <a:pt x="106330" y="233213"/>
                    <a:pt x="278243" y="61300"/>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131" name="Graphic 9">
              <a:extLst>
                <a:ext uri="{FF2B5EF4-FFF2-40B4-BE49-F238E27FC236}">
                  <a16:creationId xmlns:a16="http://schemas.microsoft.com/office/drawing/2014/main" id="{E6278D8F-1C83-476D-840D-43BD59BCC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275624" y="-2202"/>
              <a:ext cx="2710066" cy="2518121"/>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2F3ACF83-C02D-431A-BC5B-EFAB8CC2C5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71668" y="0"/>
              <a:ext cx="2179975" cy="2554849"/>
            </a:xfrm>
            <a:custGeom>
              <a:avLst/>
              <a:gdLst>
                <a:gd name="connsiteX0" fmla="*/ 588462 w 2179975"/>
                <a:gd name="connsiteY0" fmla="*/ 0 h 2554849"/>
                <a:gd name="connsiteX1" fmla="*/ 1591515 w 2179975"/>
                <a:gd name="connsiteY1" fmla="*/ 0 h 2554849"/>
                <a:gd name="connsiteX2" fmla="*/ 1860060 w 2179975"/>
                <a:gd name="connsiteY2" fmla="*/ 265589 h 2554849"/>
                <a:gd name="connsiteX3" fmla="*/ 1860060 w 2179975"/>
                <a:gd name="connsiteY3" fmla="*/ 1793256 h 2554849"/>
                <a:gd name="connsiteX4" fmla="*/ 1089989 w 2179975"/>
                <a:gd name="connsiteY4" fmla="*/ 2554849 h 2554849"/>
                <a:gd name="connsiteX5" fmla="*/ 319917 w 2179975"/>
                <a:gd name="connsiteY5" fmla="*/ 1793256 h 2554849"/>
                <a:gd name="connsiteX6" fmla="*/ 319917 w 2179975"/>
                <a:gd name="connsiteY6" fmla="*/ 265589 h 25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9975" h="2554849">
                  <a:moveTo>
                    <a:pt x="588462" y="0"/>
                  </a:moveTo>
                  <a:lnTo>
                    <a:pt x="1591515" y="0"/>
                  </a:lnTo>
                  <a:lnTo>
                    <a:pt x="1860060" y="265589"/>
                  </a:lnTo>
                  <a:cubicBezTo>
                    <a:pt x="2286614" y="687448"/>
                    <a:pt x="2286614" y="1371398"/>
                    <a:pt x="1860060" y="1793256"/>
                  </a:cubicBezTo>
                  <a:lnTo>
                    <a:pt x="1089989" y="2554849"/>
                  </a:lnTo>
                  <a:lnTo>
                    <a:pt x="319917" y="1793256"/>
                  </a:lnTo>
                  <a:cubicBezTo>
                    <a:pt x="-106638" y="1371398"/>
                    <a:pt x="-106638" y="687448"/>
                    <a:pt x="319917" y="265589"/>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grpSp>
      <p:sp>
        <p:nvSpPr>
          <p:cNvPr id="124" name="Texture">
            <a:extLst>
              <a:ext uri="{FF2B5EF4-FFF2-40B4-BE49-F238E27FC236}">
                <a16:creationId xmlns:a16="http://schemas.microsoft.com/office/drawing/2014/main" id="{19C1FC9A-E265-4DA8-BCC6-C16D34882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E9FFC40C-B0A5-2A22-5246-12D33FAFCDC7}"/>
              </a:ext>
            </a:extLst>
          </p:cNvPr>
          <p:cNvSpPr>
            <a:spLocks noGrp="1"/>
          </p:cNvSpPr>
          <p:nvPr>
            <p:ph type="title"/>
          </p:nvPr>
        </p:nvSpPr>
        <p:spPr>
          <a:xfrm>
            <a:off x="457200" y="3648075"/>
            <a:ext cx="6816373" cy="2508250"/>
          </a:xfrm>
        </p:spPr>
        <p:txBody>
          <a:bodyPr vert="horz" lIns="91440" tIns="45720" rIns="91440" bIns="45720" rtlCol="0" anchor="ctr">
            <a:normAutofit/>
          </a:bodyPr>
          <a:lstStyle/>
          <a:p>
            <a:r>
              <a:rPr lang="en-US" sz="5400"/>
              <a:t>THANK YOU</a:t>
            </a:r>
          </a:p>
        </p:txBody>
      </p:sp>
    </p:spTree>
    <p:extLst>
      <p:ext uri="{BB962C8B-B14F-4D97-AF65-F5344CB8AC3E}">
        <p14:creationId xmlns:p14="http://schemas.microsoft.com/office/powerpoint/2010/main" val="2320676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2" name="Group 11">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3" name="Oval 12">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4" name="Freeform: Shape 13">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5" name="Freeform: Shape 14">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17"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9"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useBgFill="1">
        <p:nvSpPr>
          <p:cNvPr id="21" name="Background Fill">
            <a:extLst>
              <a:ext uri="{FF2B5EF4-FFF2-40B4-BE49-F238E27FC236}">
                <a16:creationId xmlns:a16="http://schemas.microsoft.com/office/drawing/2014/main" id="{BE131372-D9E8-4ABB-91DE-7E21E3FFB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3" name="Color Fill">
            <a:extLst>
              <a:ext uri="{FF2B5EF4-FFF2-40B4-BE49-F238E27FC236}">
                <a16:creationId xmlns:a16="http://schemas.microsoft.com/office/drawing/2014/main" id="{C80246C7-15B2-4B1C-A50F-8CA5FFB64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25" name="Group 24">
            <a:extLst>
              <a:ext uri="{FF2B5EF4-FFF2-40B4-BE49-F238E27FC236}">
                <a16:creationId xmlns:a16="http://schemas.microsoft.com/office/drawing/2014/main" id="{FCC9ACE2-9E30-4252-B1E6-43035ABB56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77333" y="0"/>
            <a:ext cx="2214668" cy="6192747"/>
            <a:chOff x="9977333" y="0"/>
            <a:chExt cx="2214668" cy="6192747"/>
          </a:xfrm>
        </p:grpSpPr>
        <p:sp>
          <p:nvSpPr>
            <p:cNvPr id="26" name="Oval 25">
              <a:extLst>
                <a:ext uri="{FF2B5EF4-FFF2-40B4-BE49-F238E27FC236}">
                  <a16:creationId xmlns:a16="http://schemas.microsoft.com/office/drawing/2014/main" id="{F9A30DE4-D169-4137-B79D-72D226BE31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21818" y="3254126"/>
              <a:ext cx="272587" cy="2725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Graphic 9">
              <a:extLst>
                <a:ext uri="{FF2B5EF4-FFF2-40B4-BE49-F238E27FC236}">
                  <a16:creationId xmlns:a16="http://schemas.microsoft.com/office/drawing/2014/main" id="{A83B3C91-59FD-4841-A3B6-0AEC6FF7C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5635" y="2431541"/>
              <a:ext cx="1321642" cy="132164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p>
              <a:pPr lvl="0"/>
              <a:endParaRPr lang="en-US"/>
            </a:p>
          </p:txBody>
        </p:sp>
        <p:sp>
          <p:nvSpPr>
            <p:cNvPr id="28" name="Freeform: Shape 27">
              <a:extLst>
                <a:ext uri="{FF2B5EF4-FFF2-40B4-BE49-F238E27FC236}">
                  <a16:creationId xmlns:a16="http://schemas.microsoft.com/office/drawing/2014/main" id="{694B24A1-6323-41C4-ABCB-71DD71A3D6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041380" y="4795265"/>
              <a:ext cx="1150620" cy="1397482"/>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sp>
          <p:nvSpPr>
            <p:cNvPr id="29" name="Graphic 9">
              <a:extLst>
                <a:ext uri="{FF2B5EF4-FFF2-40B4-BE49-F238E27FC236}">
                  <a16:creationId xmlns:a16="http://schemas.microsoft.com/office/drawing/2014/main" id="{2358C2FC-3C49-4AE7-BF1E-3A34A9F9A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977333" y="0"/>
              <a:ext cx="2214667" cy="221466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p>
              <a:endParaRPr lang="en-US"/>
            </a:p>
          </p:txBody>
        </p:sp>
        <p:sp>
          <p:nvSpPr>
            <p:cNvPr id="30" name="Graphic 9">
              <a:extLst>
                <a:ext uri="{FF2B5EF4-FFF2-40B4-BE49-F238E27FC236}">
                  <a16:creationId xmlns:a16="http://schemas.microsoft.com/office/drawing/2014/main" id="{A378C347-A7A9-4827-A4EC-EFAD14266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093324" y="167079"/>
              <a:ext cx="1945697" cy="194569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EDF4B39-3457-4E9E-85D3-5041F4131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9982" y="3060222"/>
              <a:ext cx="612019" cy="1733435"/>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grpSp>
      <p:sp>
        <p:nvSpPr>
          <p:cNvPr id="33" name="Texture">
            <a:extLst>
              <a:ext uri="{FF2B5EF4-FFF2-40B4-BE49-F238E27FC236}">
                <a16:creationId xmlns:a16="http://schemas.microsoft.com/office/drawing/2014/main" id="{05FCB4FA-A461-4C52-802B-EBF4979076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E14FB495-5183-DD81-81B0-F35E2F04037D}"/>
              </a:ext>
            </a:extLst>
          </p:cNvPr>
          <p:cNvSpPr>
            <a:spLocks noGrp="1"/>
          </p:cNvSpPr>
          <p:nvPr>
            <p:ph type="title"/>
          </p:nvPr>
        </p:nvSpPr>
        <p:spPr>
          <a:xfrm>
            <a:off x="481012" y="695636"/>
            <a:ext cx="9002949" cy="1018864"/>
          </a:xfrm>
        </p:spPr>
        <p:txBody>
          <a:bodyPr vert="horz" lIns="91440" tIns="45720" rIns="91440" bIns="45720" rtlCol="0" anchor="b">
            <a:normAutofit/>
          </a:bodyPr>
          <a:lstStyle/>
          <a:p>
            <a:r>
              <a:rPr lang="en-US" sz="5400"/>
              <a:t>OVERVIEW</a:t>
            </a:r>
          </a:p>
        </p:txBody>
      </p:sp>
      <p:sp>
        <p:nvSpPr>
          <p:cNvPr id="4" name="TextBox 3">
            <a:extLst>
              <a:ext uri="{FF2B5EF4-FFF2-40B4-BE49-F238E27FC236}">
                <a16:creationId xmlns:a16="http://schemas.microsoft.com/office/drawing/2014/main" id="{F69DAB46-6CC1-7C2C-56C0-EEBC0C38B960}"/>
              </a:ext>
            </a:extLst>
          </p:cNvPr>
          <p:cNvSpPr txBox="1"/>
          <p:nvPr/>
        </p:nvSpPr>
        <p:spPr>
          <a:xfrm>
            <a:off x="506016" y="2571750"/>
            <a:ext cx="8955880"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a:ea typeface="+mn-lt"/>
                <a:cs typeface="+mn-lt"/>
              </a:rPr>
              <a:t>The CIBIL Score is a 3-digit numeric summary of your credit history. This number ranges from 300 to 900 and detailed information is given in Credit Information Report (CIR). This score tells lender or credit card company how likely you are to pay back the credit. It shows your past performance in credit usage and loan repayment behavior. Usually, 700 and more is considered a good score by lenders to provide loans. However, every lender has their own criteria to decide the eligibility for loan sanction and CIBIL does not define any yardstick to decide it.</a:t>
            </a:r>
            <a:endParaRPr lang="en-US" sz="2400"/>
          </a:p>
        </p:txBody>
      </p:sp>
    </p:spTree>
    <p:extLst>
      <p:ext uri="{BB962C8B-B14F-4D97-AF65-F5344CB8AC3E}">
        <p14:creationId xmlns:p14="http://schemas.microsoft.com/office/powerpoint/2010/main" val="1141133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Background Fill">
            <a:extLst>
              <a:ext uri="{FF2B5EF4-FFF2-40B4-BE49-F238E27FC236}">
                <a16:creationId xmlns:a16="http://schemas.microsoft.com/office/drawing/2014/main" id="{471A3572-4543-4883-A749-0458CD870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50" name="Color Fill">
            <a:extLst>
              <a:ext uri="{FF2B5EF4-FFF2-40B4-BE49-F238E27FC236}">
                <a16:creationId xmlns:a16="http://schemas.microsoft.com/office/drawing/2014/main" id="{4036AB30-180B-4ED5-A38B-175705419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2">
              <a:lumMod val="90000"/>
              <a:lumOff val="10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sp>
        <p:nvSpPr>
          <p:cNvPr id="51" name="Color Fill">
            <a:extLst>
              <a:ext uri="{FF2B5EF4-FFF2-40B4-BE49-F238E27FC236}">
                <a16:creationId xmlns:a16="http://schemas.microsoft.com/office/drawing/2014/main" id="{D184DA16-AE6D-48E1-A4C2-38FF16FD1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pattFill prst="pct5">
            <a:fgClr>
              <a:schemeClr val="accent4">
                <a:lumMod val="50000"/>
              </a:schemeClr>
            </a:fgClr>
            <a:bgClr>
              <a:schemeClr val="accent4">
                <a:lumMod val="75000"/>
              </a:schemeClr>
            </a:bgClr>
          </a:pattFill>
          <a:ln w="9525" cap="flat">
            <a:noFill/>
            <a:prstDash val="solid"/>
            <a:miter/>
          </a:ln>
        </p:spPr>
        <p:txBody>
          <a:bodyPr rtlCol="0" anchor="ctr"/>
          <a:lstStyle/>
          <a:p>
            <a:endParaRPr lang="en-US">
              <a:solidFill>
                <a:schemeClr val="bg2">
                  <a:lumMod val="75000"/>
                  <a:lumOff val="25000"/>
                </a:schemeClr>
              </a:solidFill>
            </a:endParaRPr>
          </a:p>
        </p:txBody>
      </p:sp>
      <p:sp>
        <p:nvSpPr>
          <p:cNvPr id="52" name="Texture">
            <a:extLst>
              <a:ext uri="{FF2B5EF4-FFF2-40B4-BE49-F238E27FC236}">
                <a16:creationId xmlns:a16="http://schemas.microsoft.com/office/drawing/2014/main" id="{E6EAF81C-C73D-4B33-B264-ECF0C2A23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useBgFill="1">
        <p:nvSpPr>
          <p:cNvPr id="53" name="Rectangle 46">
            <a:extLst>
              <a:ext uri="{FF2B5EF4-FFF2-40B4-BE49-F238E27FC236}">
                <a16:creationId xmlns:a16="http://schemas.microsoft.com/office/drawing/2014/main" id="{B9339603-7D99-48BF-9B43-B81E49DD3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93710"/>
            <a:ext cx="11298473" cy="56684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8EC893-806F-4C0F-4AA4-C35F3C18DF73}"/>
              </a:ext>
            </a:extLst>
          </p:cNvPr>
          <p:cNvSpPr>
            <a:spLocks noGrp="1"/>
          </p:cNvSpPr>
          <p:nvPr>
            <p:ph type="title"/>
          </p:nvPr>
        </p:nvSpPr>
        <p:spPr>
          <a:xfrm>
            <a:off x="729455" y="849394"/>
            <a:ext cx="10741713" cy="1360767"/>
          </a:xfrm>
        </p:spPr>
        <p:txBody>
          <a:bodyPr vert="horz" lIns="91440" tIns="45720" rIns="91440" bIns="45720" rtlCol="0" anchor="b">
            <a:normAutofit/>
          </a:bodyPr>
          <a:lstStyle/>
          <a:p>
            <a:r>
              <a:rPr lang="en-US" kern="1200">
                <a:solidFill>
                  <a:schemeClr val="tx2"/>
                </a:solidFill>
                <a:latin typeface="+mj-lt"/>
                <a:ea typeface="+mj-ea"/>
                <a:cs typeface="+mj-cs"/>
              </a:rPr>
              <a:t>OBJECTIVES</a:t>
            </a:r>
          </a:p>
        </p:txBody>
      </p:sp>
      <p:graphicFrame>
        <p:nvGraphicFramePr>
          <p:cNvPr id="54" name="TextBox 3">
            <a:extLst>
              <a:ext uri="{FF2B5EF4-FFF2-40B4-BE49-F238E27FC236}">
                <a16:creationId xmlns:a16="http://schemas.microsoft.com/office/drawing/2014/main" id="{242A6551-62FE-1E51-BA7E-48997EF1349D}"/>
              </a:ext>
            </a:extLst>
          </p:cNvPr>
          <p:cNvGraphicFramePr/>
          <p:nvPr>
            <p:extLst>
              <p:ext uri="{D42A27DB-BD31-4B8C-83A1-F6EECF244321}">
                <p14:modId xmlns:p14="http://schemas.microsoft.com/office/powerpoint/2010/main" val="3853818732"/>
              </p:ext>
            </p:extLst>
          </p:nvPr>
        </p:nvGraphicFramePr>
        <p:xfrm>
          <a:off x="729456" y="2340171"/>
          <a:ext cx="10741714" cy="371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010137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Background Fill">
            <a:extLst>
              <a:ext uri="{FF2B5EF4-FFF2-40B4-BE49-F238E27FC236}">
                <a16:creationId xmlns:a16="http://schemas.microsoft.com/office/drawing/2014/main" id="{471A3572-4543-4883-A749-0458CD870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0" name="Color Fill">
            <a:extLst>
              <a:ext uri="{FF2B5EF4-FFF2-40B4-BE49-F238E27FC236}">
                <a16:creationId xmlns:a16="http://schemas.microsoft.com/office/drawing/2014/main" id="{4036AB30-180B-4ED5-A38B-175705419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2">
              <a:lumMod val="90000"/>
              <a:lumOff val="10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sp>
        <p:nvSpPr>
          <p:cNvPr id="21" name="Color Fill">
            <a:extLst>
              <a:ext uri="{FF2B5EF4-FFF2-40B4-BE49-F238E27FC236}">
                <a16:creationId xmlns:a16="http://schemas.microsoft.com/office/drawing/2014/main" id="{D184DA16-AE6D-48E1-A4C2-38FF16FD1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pattFill prst="pct5">
            <a:fgClr>
              <a:schemeClr val="accent4">
                <a:lumMod val="50000"/>
              </a:schemeClr>
            </a:fgClr>
            <a:bgClr>
              <a:schemeClr val="accent4">
                <a:lumMod val="75000"/>
              </a:schemeClr>
            </a:bgClr>
          </a:pattFill>
          <a:ln w="9525" cap="flat">
            <a:noFill/>
            <a:prstDash val="solid"/>
            <a:miter/>
          </a:ln>
        </p:spPr>
        <p:txBody>
          <a:bodyPr rtlCol="0" anchor="ctr"/>
          <a:lstStyle/>
          <a:p>
            <a:endParaRPr lang="en-US">
              <a:solidFill>
                <a:schemeClr val="bg2">
                  <a:lumMod val="75000"/>
                  <a:lumOff val="25000"/>
                </a:schemeClr>
              </a:solidFill>
            </a:endParaRPr>
          </a:p>
        </p:txBody>
      </p:sp>
      <p:sp>
        <p:nvSpPr>
          <p:cNvPr id="22" name="Texture">
            <a:extLst>
              <a:ext uri="{FF2B5EF4-FFF2-40B4-BE49-F238E27FC236}">
                <a16:creationId xmlns:a16="http://schemas.microsoft.com/office/drawing/2014/main" id="{E6EAF81C-C73D-4B33-B264-ECF0C2A23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useBgFill="1">
        <p:nvSpPr>
          <p:cNvPr id="23" name="Rectangle 16">
            <a:extLst>
              <a:ext uri="{FF2B5EF4-FFF2-40B4-BE49-F238E27FC236}">
                <a16:creationId xmlns:a16="http://schemas.microsoft.com/office/drawing/2014/main" id="{B9339603-7D99-48BF-9B43-B81E49DD3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93710"/>
            <a:ext cx="11298473" cy="56684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235027-467F-AEF9-2D3C-A46F4DDE63DE}"/>
              </a:ext>
            </a:extLst>
          </p:cNvPr>
          <p:cNvSpPr>
            <a:spLocks noGrp="1"/>
          </p:cNvSpPr>
          <p:nvPr>
            <p:ph type="title"/>
          </p:nvPr>
        </p:nvSpPr>
        <p:spPr>
          <a:xfrm>
            <a:off x="729455" y="849394"/>
            <a:ext cx="10741713" cy="1360767"/>
          </a:xfrm>
        </p:spPr>
        <p:txBody>
          <a:bodyPr>
            <a:normAutofit/>
          </a:bodyPr>
          <a:lstStyle/>
          <a:p>
            <a:r>
              <a:rPr lang="en-US" b="1">
                <a:solidFill>
                  <a:schemeClr val="tx2"/>
                </a:solidFill>
                <a:ea typeface="+mj-lt"/>
                <a:cs typeface="+mj-lt"/>
              </a:rPr>
              <a:t>Algorithm For Cibil Count</a:t>
            </a:r>
            <a:endParaRPr lang="en-US">
              <a:solidFill>
                <a:schemeClr val="tx2"/>
              </a:solidFill>
            </a:endParaRPr>
          </a:p>
        </p:txBody>
      </p:sp>
      <p:graphicFrame>
        <p:nvGraphicFramePr>
          <p:cNvPr id="24" name="Content Placeholder 2">
            <a:extLst>
              <a:ext uri="{FF2B5EF4-FFF2-40B4-BE49-F238E27FC236}">
                <a16:creationId xmlns:a16="http://schemas.microsoft.com/office/drawing/2014/main" id="{B201311F-6083-31C6-AB9C-4BCD7C9F17C4}"/>
              </a:ext>
            </a:extLst>
          </p:cNvPr>
          <p:cNvGraphicFramePr>
            <a:graphicFrameLocks noGrp="1"/>
          </p:cNvGraphicFramePr>
          <p:nvPr>
            <p:ph idx="1"/>
            <p:extLst>
              <p:ext uri="{D42A27DB-BD31-4B8C-83A1-F6EECF244321}">
                <p14:modId xmlns:p14="http://schemas.microsoft.com/office/powerpoint/2010/main" val="3254553302"/>
              </p:ext>
            </p:extLst>
          </p:nvPr>
        </p:nvGraphicFramePr>
        <p:xfrm>
          <a:off x="729456" y="2340171"/>
          <a:ext cx="10741714" cy="371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523070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Background Fill">
            <a:extLst>
              <a:ext uri="{FF2B5EF4-FFF2-40B4-BE49-F238E27FC236}">
                <a16:creationId xmlns:a16="http://schemas.microsoft.com/office/drawing/2014/main" id="{973CFC7D-374D-4D67-8994-8DA9D4E23B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36" name="Color Fill">
            <a:extLst>
              <a:ext uri="{FF2B5EF4-FFF2-40B4-BE49-F238E27FC236}">
                <a16:creationId xmlns:a16="http://schemas.microsoft.com/office/drawing/2014/main" id="{8F7FA731-5B6E-499C-926D-C2D2D4946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37" name="Group 11">
            <a:extLst>
              <a:ext uri="{FF2B5EF4-FFF2-40B4-BE49-F238E27FC236}">
                <a16:creationId xmlns:a16="http://schemas.microsoft.com/office/drawing/2014/main" id="{3A09DD4A-71B1-4992-961C-FB007CA09D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77333" y="0"/>
            <a:ext cx="2214668" cy="6192747"/>
            <a:chOff x="9977333" y="0"/>
            <a:chExt cx="2214668" cy="6192747"/>
          </a:xfrm>
        </p:grpSpPr>
        <p:sp>
          <p:nvSpPr>
            <p:cNvPr id="13" name="Oval 12">
              <a:extLst>
                <a:ext uri="{FF2B5EF4-FFF2-40B4-BE49-F238E27FC236}">
                  <a16:creationId xmlns:a16="http://schemas.microsoft.com/office/drawing/2014/main" id="{2B3D11D5-EBBE-4E00-9154-51A07DEA6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21818" y="3254126"/>
              <a:ext cx="272587" cy="2725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raphic 9">
              <a:extLst>
                <a:ext uri="{FF2B5EF4-FFF2-40B4-BE49-F238E27FC236}">
                  <a16:creationId xmlns:a16="http://schemas.microsoft.com/office/drawing/2014/main" id="{541701B5-7A92-4CFF-9F2E-6071EEFB0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5635" y="2431541"/>
              <a:ext cx="1321642" cy="132164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p>
              <a:pPr lvl="0"/>
              <a:endParaRPr lang="en-US"/>
            </a:p>
          </p:txBody>
        </p:sp>
        <p:sp>
          <p:nvSpPr>
            <p:cNvPr id="15" name="Freeform: Shape 14">
              <a:extLst>
                <a:ext uri="{FF2B5EF4-FFF2-40B4-BE49-F238E27FC236}">
                  <a16:creationId xmlns:a16="http://schemas.microsoft.com/office/drawing/2014/main" id="{DAF1C9DE-4E0C-42F3-8126-59D3E0050D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041380" y="4795265"/>
              <a:ext cx="1150620" cy="1397482"/>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sp>
          <p:nvSpPr>
            <p:cNvPr id="16" name="Graphic 9">
              <a:extLst>
                <a:ext uri="{FF2B5EF4-FFF2-40B4-BE49-F238E27FC236}">
                  <a16:creationId xmlns:a16="http://schemas.microsoft.com/office/drawing/2014/main" id="{BE855266-8082-4371-854D-AB4EC85B89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977333" y="0"/>
              <a:ext cx="2214667" cy="221466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p>
              <a:endParaRPr lang="en-US"/>
            </a:p>
          </p:txBody>
        </p:sp>
        <p:sp>
          <p:nvSpPr>
            <p:cNvPr id="17" name="Graphic 9">
              <a:extLst>
                <a:ext uri="{FF2B5EF4-FFF2-40B4-BE49-F238E27FC236}">
                  <a16:creationId xmlns:a16="http://schemas.microsoft.com/office/drawing/2014/main" id="{45C29FA3-FADD-4ABA-A50B-AB5EF250BD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093324" y="167079"/>
              <a:ext cx="1945697" cy="194569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27C3CF4-5B50-459D-B887-9865E4C423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9982" y="3060222"/>
              <a:ext cx="612019" cy="1733435"/>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grpSp>
      <p:sp>
        <p:nvSpPr>
          <p:cNvPr id="20" name="Texture">
            <a:extLst>
              <a:ext uri="{FF2B5EF4-FFF2-40B4-BE49-F238E27FC236}">
                <a16:creationId xmlns:a16="http://schemas.microsoft.com/office/drawing/2014/main" id="{8592B821-10D5-48C0-8022-A904844B7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E7BA675C-194F-8A0C-95F9-B656AE2CE9BD}"/>
              </a:ext>
            </a:extLst>
          </p:cNvPr>
          <p:cNvSpPr>
            <a:spLocks noGrp="1"/>
          </p:cNvSpPr>
          <p:nvPr>
            <p:ph type="title"/>
          </p:nvPr>
        </p:nvSpPr>
        <p:spPr>
          <a:xfrm>
            <a:off x="414068" y="50681"/>
            <a:ext cx="7728169" cy="1377494"/>
          </a:xfrm>
        </p:spPr>
        <p:txBody>
          <a:bodyPr>
            <a:normAutofit/>
          </a:bodyPr>
          <a:lstStyle/>
          <a:p>
            <a:r>
              <a:rPr lang="en-US"/>
              <a:t>Requirement Specifications</a:t>
            </a:r>
          </a:p>
        </p:txBody>
      </p:sp>
      <p:sp>
        <p:nvSpPr>
          <p:cNvPr id="38" name="Content Placeholder 2">
            <a:extLst>
              <a:ext uri="{FF2B5EF4-FFF2-40B4-BE49-F238E27FC236}">
                <a16:creationId xmlns:a16="http://schemas.microsoft.com/office/drawing/2014/main" id="{BE62906C-5081-C03A-64A3-52CB92345FBD}"/>
              </a:ext>
            </a:extLst>
          </p:cNvPr>
          <p:cNvSpPr>
            <a:spLocks noGrp="1"/>
          </p:cNvSpPr>
          <p:nvPr>
            <p:ph idx="1"/>
          </p:nvPr>
        </p:nvSpPr>
        <p:spPr>
          <a:xfrm>
            <a:off x="411707" y="1607668"/>
            <a:ext cx="7605425" cy="4660279"/>
          </a:xfrm>
        </p:spPr>
        <p:txBody>
          <a:bodyPr vert="horz" lIns="91440" tIns="45720" rIns="91440" bIns="45720" rtlCol="0" anchor="t">
            <a:normAutofit/>
          </a:bodyPr>
          <a:lstStyle/>
          <a:p>
            <a:pPr>
              <a:buFont typeface="Wingdings" panose="020B0604020202020204" pitchFamily="34" charset="0"/>
              <a:buChar char="q"/>
            </a:pPr>
            <a:r>
              <a:rPr lang="en-US"/>
              <a:t>Hardware Requirement:</a:t>
            </a:r>
          </a:p>
          <a:p>
            <a:pPr marL="457200" lvl="1" indent="0">
              <a:buNone/>
            </a:pPr>
            <a:r>
              <a:rPr lang="en-US"/>
              <a:t>Processor               :Intel 3</a:t>
            </a:r>
          </a:p>
          <a:p>
            <a:pPr marL="457200" lvl="1" indent="0">
              <a:buNone/>
            </a:pPr>
            <a:r>
              <a:rPr lang="en-US"/>
              <a:t>Motherboard          :Intel 915GVSR chipset</a:t>
            </a:r>
          </a:p>
          <a:p>
            <a:pPr marL="457200" lvl="1" indent="0">
              <a:buNone/>
            </a:pPr>
            <a:r>
              <a:rPr lang="en-US"/>
              <a:t>RAM                      :2GB DDR2 RAM</a:t>
            </a:r>
          </a:p>
          <a:p>
            <a:pPr marL="457200" lvl="1" indent="0">
              <a:buNone/>
            </a:pPr>
            <a:r>
              <a:rPr lang="en-US"/>
              <a:t>Hard Disk Drive     :40GB</a:t>
            </a:r>
          </a:p>
          <a:p>
            <a:pPr marL="457200" lvl="1" indent="0">
              <a:buNone/>
            </a:pPr>
            <a:endParaRPr lang="en-US"/>
          </a:p>
          <a:p>
            <a:pPr>
              <a:buFont typeface="Wingdings" panose="020B0604020202020204" pitchFamily="34" charset="0"/>
              <a:buChar char="q"/>
            </a:pPr>
            <a:r>
              <a:rPr lang="en-US"/>
              <a:t>Software Requirement:</a:t>
            </a:r>
          </a:p>
          <a:p>
            <a:pPr marL="457200" lvl="1" indent="0">
              <a:buNone/>
            </a:pPr>
            <a:r>
              <a:rPr lang="en-US">
                <a:ea typeface="+mn-lt"/>
                <a:cs typeface="+mn-lt"/>
              </a:rPr>
              <a:t>Visual Studio Code</a:t>
            </a:r>
          </a:p>
          <a:p>
            <a:pPr marL="457200" lvl="1" indent="0">
              <a:buNone/>
            </a:pPr>
            <a:r>
              <a:rPr lang="en-US">
                <a:ea typeface="+mn-lt"/>
                <a:cs typeface="+mn-lt"/>
              </a:rPr>
              <a:t>WAMP Server</a:t>
            </a:r>
            <a:endParaRPr lang="en-US"/>
          </a:p>
          <a:p>
            <a:pPr>
              <a:buFont typeface="Wingdings" panose="020B0604020202020204" pitchFamily="34" charset="0"/>
              <a:buChar char="q"/>
            </a:pPr>
            <a:r>
              <a:rPr lang="en-US"/>
              <a:t>Skills Include:</a:t>
            </a:r>
          </a:p>
          <a:p>
            <a:pPr marL="0" indent="0">
              <a:buNone/>
            </a:pPr>
            <a:r>
              <a:rPr lang="en-US"/>
              <a:t>       Front End               :HTML, CSS, JavaScript</a:t>
            </a:r>
          </a:p>
          <a:p>
            <a:pPr marL="0" indent="0">
              <a:buNone/>
            </a:pPr>
            <a:r>
              <a:rPr lang="en-US"/>
              <a:t>       Back End                :PHP, MySQL</a:t>
            </a:r>
          </a:p>
          <a:p>
            <a:pPr>
              <a:buFont typeface="Wingdings" panose="020B0604020202020204" pitchFamily="34" charset="0"/>
              <a:buChar char="q"/>
            </a:pPr>
            <a:endParaRPr lang="en-US"/>
          </a:p>
          <a:p>
            <a:pPr marL="457200" lvl="1" indent="0">
              <a:buNone/>
            </a:pPr>
            <a:endParaRPr lang="en-US"/>
          </a:p>
        </p:txBody>
      </p:sp>
    </p:spTree>
    <p:extLst>
      <p:ext uri="{BB962C8B-B14F-4D97-AF65-F5344CB8AC3E}">
        <p14:creationId xmlns:p14="http://schemas.microsoft.com/office/powerpoint/2010/main" val="880063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Background Fill">
            <a:extLst>
              <a:ext uri="{FF2B5EF4-FFF2-40B4-BE49-F238E27FC236}">
                <a16:creationId xmlns:a16="http://schemas.microsoft.com/office/drawing/2014/main" id="{471A3572-4543-4883-A749-0458CD870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8" name="Color Fill">
            <a:extLst>
              <a:ext uri="{FF2B5EF4-FFF2-40B4-BE49-F238E27FC236}">
                <a16:creationId xmlns:a16="http://schemas.microsoft.com/office/drawing/2014/main" id="{4036AB30-180B-4ED5-A38B-175705419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sp>
        <p:nvSpPr>
          <p:cNvPr id="30" name="Background Leaf">
            <a:extLst>
              <a:ext uri="{FF2B5EF4-FFF2-40B4-BE49-F238E27FC236}">
                <a16:creationId xmlns:a16="http://schemas.microsoft.com/office/drawing/2014/main" id="{E00BDB36-26F9-4870-887D-DBEBE42AD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04504" y="-5716"/>
            <a:ext cx="8284448" cy="6858000"/>
          </a:xfrm>
          <a:custGeom>
            <a:avLst/>
            <a:gdLst>
              <a:gd name="connsiteX0" fmla="*/ 0 w 8284448"/>
              <a:gd name="connsiteY0" fmla="*/ 0 h 6858000"/>
              <a:gd name="connsiteX1" fmla="*/ 5949669 w 8284448"/>
              <a:gd name="connsiteY1" fmla="*/ 0 h 6858000"/>
              <a:gd name="connsiteX2" fmla="*/ 6097735 w 8284448"/>
              <a:gd name="connsiteY2" fmla="*/ 77067 h 6858000"/>
              <a:gd name="connsiteX3" fmla="*/ 8284448 w 8284448"/>
              <a:gd name="connsiteY3" fmla="*/ 3810917 h 6858000"/>
              <a:gd name="connsiteX4" fmla="*/ 8284448 w 8284448"/>
              <a:gd name="connsiteY4" fmla="*/ 6858000 h 6858000"/>
              <a:gd name="connsiteX5" fmla="*/ 1225332 w 8284448"/>
              <a:gd name="connsiteY5" fmla="*/ 6858000 h 6858000"/>
              <a:gd name="connsiteX6" fmla="*/ 1163726 w 8284448"/>
              <a:gd name="connsiteY6" fmla="*/ 6801098 h 6858000"/>
              <a:gd name="connsiteX7" fmla="*/ 24800 w 8284448"/>
              <a:gd name="connsiteY7" fmla="*/ 4654257 h 6858000"/>
              <a:gd name="connsiteX8" fmla="*/ 0 w 8284448"/>
              <a:gd name="connsiteY8" fmla="*/ 44891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4448" h="6858000">
                <a:moveTo>
                  <a:pt x="0" y="0"/>
                </a:moveTo>
                <a:lnTo>
                  <a:pt x="5949669" y="0"/>
                </a:lnTo>
                <a:lnTo>
                  <a:pt x="6097735" y="77067"/>
                </a:lnTo>
                <a:cubicBezTo>
                  <a:pt x="7400247" y="796137"/>
                  <a:pt x="8284448" y="2198576"/>
                  <a:pt x="8284448" y="3810917"/>
                </a:cubicBezTo>
                <a:lnTo>
                  <a:pt x="8284448" y="6858000"/>
                </a:lnTo>
                <a:lnTo>
                  <a:pt x="1225332" y="6858000"/>
                </a:lnTo>
                <a:lnTo>
                  <a:pt x="1163726" y="6801098"/>
                </a:lnTo>
                <a:cubicBezTo>
                  <a:pt x="596622" y="6224771"/>
                  <a:pt x="191778" y="5483545"/>
                  <a:pt x="24800" y="4654257"/>
                </a:cubicBezTo>
                <a:lnTo>
                  <a:pt x="0" y="4489113"/>
                </a:lnTo>
                <a:close/>
              </a:path>
            </a:pathLst>
          </a:custGeom>
          <a:solidFill>
            <a:schemeClr val="bg2">
              <a:alpha val="30000"/>
            </a:schemeClr>
          </a:solidFill>
          <a:ln w="9525" cap="flat">
            <a:noFill/>
            <a:prstDash val="solid"/>
            <a:miter/>
          </a:ln>
        </p:spPr>
        <p:txBody>
          <a:bodyPr wrap="square" rtlCol="0" anchor="ctr">
            <a:noAutofit/>
          </a:bodyPr>
          <a:lstStyle/>
          <a:p>
            <a:endParaRPr lang="en-US"/>
          </a:p>
        </p:txBody>
      </p:sp>
      <p:sp>
        <p:nvSpPr>
          <p:cNvPr id="32" name="Texture">
            <a:extLst>
              <a:ext uri="{FF2B5EF4-FFF2-40B4-BE49-F238E27FC236}">
                <a16:creationId xmlns:a16="http://schemas.microsoft.com/office/drawing/2014/main" id="{DC83D935-436B-4F4D-A47B-4FD95E2C1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lIns="0" rIns="0" rtlCol="0" anchor="ctr"/>
          <a:lstStyle/>
          <a:p>
            <a:endParaRPr lang="en-US"/>
          </a:p>
        </p:txBody>
      </p:sp>
      <p:sp>
        <p:nvSpPr>
          <p:cNvPr id="2" name="Title 1">
            <a:extLst>
              <a:ext uri="{FF2B5EF4-FFF2-40B4-BE49-F238E27FC236}">
                <a16:creationId xmlns:a16="http://schemas.microsoft.com/office/drawing/2014/main" id="{E884E904-CB7F-F6B8-7787-0D9CAF282902}"/>
              </a:ext>
            </a:extLst>
          </p:cNvPr>
          <p:cNvSpPr>
            <a:spLocks noGrp="1"/>
          </p:cNvSpPr>
          <p:nvPr>
            <p:ph type="title"/>
          </p:nvPr>
        </p:nvSpPr>
        <p:spPr>
          <a:xfrm>
            <a:off x="457200" y="668049"/>
            <a:ext cx="3313075" cy="5589741"/>
          </a:xfrm>
        </p:spPr>
        <p:txBody>
          <a:bodyPr>
            <a:normAutofit/>
          </a:bodyPr>
          <a:lstStyle/>
          <a:p>
            <a:r>
              <a:rPr lang="en-US"/>
              <a:t>MODULES</a:t>
            </a:r>
          </a:p>
        </p:txBody>
      </p:sp>
      <p:graphicFrame>
        <p:nvGraphicFramePr>
          <p:cNvPr id="22" name="Content Placeholder 2">
            <a:extLst>
              <a:ext uri="{FF2B5EF4-FFF2-40B4-BE49-F238E27FC236}">
                <a16:creationId xmlns:a16="http://schemas.microsoft.com/office/drawing/2014/main" id="{53A6EADB-8479-820D-599E-C56CEEE43E6B}"/>
              </a:ext>
            </a:extLst>
          </p:cNvPr>
          <p:cNvGraphicFramePr>
            <a:graphicFrameLocks noGrp="1"/>
          </p:cNvGraphicFramePr>
          <p:nvPr>
            <p:ph idx="1"/>
            <p:extLst>
              <p:ext uri="{D42A27DB-BD31-4B8C-83A1-F6EECF244321}">
                <p14:modId xmlns:p14="http://schemas.microsoft.com/office/powerpoint/2010/main" val="132237213"/>
              </p:ext>
            </p:extLst>
          </p:nvPr>
        </p:nvGraphicFramePr>
        <p:xfrm>
          <a:off x="4866688" y="668048"/>
          <a:ext cx="6883352" cy="55089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0209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2" name="Group 11">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3" name="Oval 12">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4" name="Freeform: Shape 13">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5" name="Freeform: Shape 14">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17"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9"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useBgFill="1">
        <p:nvSpPr>
          <p:cNvPr id="21" name="Background Fill">
            <a:extLst>
              <a:ext uri="{FF2B5EF4-FFF2-40B4-BE49-F238E27FC236}">
                <a16:creationId xmlns:a16="http://schemas.microsoft.com/office/drawing/2014/main" id="{BE131372-D9E8-4ABB-91DE-7E21E3FFB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3" name="Color Fill">
            <a:extLst>
              <a:ext uri="{FF2B5EF4-FFF2-40B4-BE49-F238E27FC236}">
                <a16:creationId xmlns:a16="http://schemas.microsoft.com/office/drawing/2014/main" id="{C80246C7-15B2-4B1C-A50F-8CA5FFB64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25" name="Group 24">
            <a:extLst>
              <a:ext uri="{FF2B5EF4-FFF2-40B4-BE49-F238E27FC236}">
                <a16:creationId xmlns:a16="http://schemas.microsoft.com/office/drawing/2014/main" id="{FCC9ACE2-9E30-4252-B1E6-43035ABB56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77333" y="0"/>
            <a:ext cx="2214668" cy="6192747"/>
            <a:chOff x="9977333" y="0"/>
            <a:chExt cx="2214668" cy="6192747"/>
          </a:xfrm>
        </p:grpSpPr>
        <p:sp>
          <p:nvSpPr>
            <p:cNvPr id="26" name="Oval 25">
              <a:extLst>
                <a:ext uri="{FF2B5EF4-FFF2-40B4-BE49-F238E27FC236}">
                  <a16:creationId xmlns:a16="http://schemas.microsoft.com/office/drawing/2014/main" id="{F9A30DE4-D169-4137-B79D-72D226BE31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21818" y="3254126"/>
              <a:ext cx="272587" cy="2725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Graphic 9">
              <a:extLst>
                <a:ext uri="{FF2B5EF4-FFF2-40B4-BE49-F238E27FC236}">
                  <a16:creationId xmlns:a16="http://schemas.microsoft.com/office/drawing/2014/main" id="{A83B3C91-59FD-4841-A3B6-0AEC6FF7C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5635" y="2431541"/>
              <a:ext cx="1321642" cy="132164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p>
              <a:pPr lvl="0"/>
              <a:endParaRPr lang="en-US"/>
            </a:p>
          </p:txBody>
        </p:sp>
        <p:sp>
          <p:nvSpPr>
            <p:cNvPr id="28" name="Freeform: Shape 27">
              <a:extLst>
                <a:ext uri="{FF2B5EF4-FFF2-40B4-BE49-F238E27FC236}">
                  <a16:creationId xmlns:a16="http://schemas.microsoft.com/office/drawing/2014/main" id="{694B24A1-6323-41C4-ABCB-71DD71A3D6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041380" y="4795265"/>
              <a:ext cx="1150620" cy="1397482"/>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sp>
          <p:nvSpPr>
            <p:cNvPr id="29" name="Graphic 9">
              <a:extLst>
                <a:ext uri="{FF2B5EF4-FFF2-40B4-BE49-F238E27FC236}">
                  <a16:creationId xmlns:a16="http://schemas.microsoft.com/office/drawing/2014/main" id="{2358C2FC-3C49-4AE7-BF1E-3A34A9F9A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977333" y="0"/>
              <a:ext cx="2214667" cy="221466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p>
              <a:endParaRPr lang="en-US"/>
            </a:p>
          </p:txBody>
        </p:sp>
        <p:sp>
          <p:nvSpPr>
            <p:cNvPr id="30" name="Graphic 9">
              <a:extLst>
                <a:ext uri="{FF2B5EF4-FFF2-40B4-BE49-F238E27FC236}">
                  <a16:creationId xmlns:a16="http://schemas.microsoft.com/office/drawing/2014/main" id="{A378C347-A7A9-4827-A4EC-EFAD14266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093324" y="167079"/>
              <a:ext cx="1945697" cy="194569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EDF4B39-3457-4E9E-85D3-5041F4131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9982" y="3060222"/>
              <a:ext cx="612019" cy="1733435"/>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grpSp>
      <p:sp>
        <p:nvSpPr>
          <p:cNvPr id="33" name="Texture">
            <a:extLst>
              <a:ext uri="{FF2B5EF4-FFF2-40B4-BE49-F238E27FC236}">
                <a16:creationId xmlns:a16="http://schemas.microsoft.com/office/drawing/2014/main" id="{05FCB4FA-A461-4C52-802B-EBF4979076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4AB8CC6B-5020-F498-9AE6-AB51D104310A}"/>
              </a:ext>
            </a:extLst>
          </p:cNvPr>
          <p:cNvSpPr>
            <a:spLocks noGrp="1"/>
          </p:cNvSpPr>
          <p:nvPr>
            <p:ph type="title"/>
          </p:nvPr>
        </p:nvSpPr>
        <p:spPr>
          <a:xfrm>
            <a:off x="1105468" y="69049"/>
            <a:ext cx="9002949" cy="1847325"/>
          </a:xfrm>
        </p:spPr>
        <p:txBody>
          <a:bodyPr vert="horz" lIns="91440" tIns="45720" rIns="91440" bIns="45720" rtlCol="0" anchor="b">
            <a:normAutofit/>
          </a:bodyPr>
          <a:lstStyle/>
          <a:p>
            <a:r>
              <a:rPr lang="en-US" sz="5400">
                <a:ea typeface="+mj-lt"/>
                <a:cs typeface="+mj-lt"/>
              </a:rPr>
              <a:t>Activity Diagram</a:t>
            </a:r>
            <a:endParaRPr lang="en-US"/>
          </a:p>
          <a:p>
            <a:endParaRPr lang="en-US" sz="5400"/>
          </a:p>
        </p:txBody>
      </p:sp>
      <p:graphicFrame>
        <p:nvGraphicFramePr>
          <p:cNvPr id="7" name="Diagram 8">
            <a:extLst>
              <a:ext uri="{FF2B5EF4-FFF2-40B4-BE49-F238E27FC236}">
                <a16:creationId xmlns:a16="http://schemas.microsoft.com/office/drawing/2014/main" id="{C2AB9FF9-43CA-E989-2B10-05DD2AB0353C}"/>
              </a:ext>
            </a:extLst>
          </p:cNvPr>
          <p:cNvGraphicFramePr/>
          <p:nvPr>
            <p:extLst>
              <p:ext uri="{D42A27DB-BD31-4B8C-83A1-F6EECF244321}">
                <p14:modId xmlns:p14="http://schemas.microsoft.com/office/powerpoint/2010/main" val="765023691"/>
              </p:ext>
            </p:extLst>
          </p:nvPr>
        </p:nvGraphicFramePr>
        <p:xfrm>
          <a:off x="284328" y="1293126"/>
          <a:ext cx="8745938" cy="49655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43" name="Oval 942">
            <a:extLst>
              <a:ext uri="{FF2B5EF4-FFF2-40B4-BE49-F238E27FC236}">
                <a16:creationId xmlns:a16="http://schemas.microsoft.com/office/drawing/2014/main" id="{58B0A1A0-B471-F023-B7DB-5FAF77B4A804}"/>
              </a:ext>
            </a:extLst>
          </p:cNvPr>
          <p:cNvSpPr/>
          <p:nvPr/>
        </p:nvSpPr>
        <p:spPr>
          <a:xfrm>
            <a:off x="3848242" y="3228406"/>
            <a:ext cx="1614984" cy="909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USER</a:t>
            </a:r>
          </a:p>
        </p:txBody>
      </p:sp>
    </p:spTree>
    <p:extLst>
      <p:ext uri="{BB962C8B-B14F-4D97-AF65-F5344CB8AC3E}">
        <p14:creationId xmlns:p14="http://schemas.microsoft.com/office/powerpoint/2010/main" val="1559146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27"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29" name="Group 28">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30" name="Oval 29">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Freeform: Shape 30">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32" name="Freeform: Shape 31">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33" name="Freeform: Shape 32">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34"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36"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useBgFill="1">
        <p:nvSpPr>
          <p:cNvPr id="38" name="Background Fill">
            <a:extLst>
              <a:ext uri="{FF2B5EF4-FFF2-40B4-BE49-F238E27FC236}">
                <a16:creationId xmlns:a16="http://schemas.microsoft.com/office/drawing/2014/main" id="{A7971386-B2B0-4A38-8D3B-8CF23AAA6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40" name="Color Fill">
            <a:extLst>
              <a:ext uri="{FF2B5EF4-FFF2-40B4-BE49-F238E27FC236}">
                <a16:creationId xmlns:a16="http://schemas.microsoft.com/office/drawing/2014/main" id="{8BECD55C-E611-4BCD-B45E-BF01D6234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sp>
        <p:nvSpPr>
          <p:cNvPr id="42" name="Graphic 9">
            <a:extLst>
              <a:ext uri="{FF2B5EF4-FFF2-40B4-BE49-F238E27FC236}">
                <a16:creationId xmlns:a16="http://schemas.microsoft.com/office/drawing/2014/main" id="{1B8F0E52-7B96-44E2-BC48-F2D2BAC46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1129" y="0"/>
            <a:ext cx="6905281" cy="6858000"/>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4">
              <a:alpha val="25000"/>
            </a:schemeClr>
          </a:solidFill>
          <a:ln w="9525" cap="flat">
            <a:noFill/>
            <a:prstDash val="solid"/>
            <a:miter/>
          </a:ln>
        </p:spPr>
        <p:txBody>
          <a:bodyPr wrap="square" rtlCol="0" anchor="ctr">
            <a:noAutofit/>
          </a:bodyPr>
          <a:lstStyle/>
          <a:p>
            <a:endParaRPr lang="en-US"/>
          </a:p>
        </p:txBody>
      </p:sp>
      <p:sp>
        <p:nvSpPr>
          <p:cNvPr id="44" name="Texture">
            <a:extLst>
              <a:ext uri="{FF2B5EF4-FFF2-40B4-BE49-F238E27FC236}">
                <a16:creationId xmlns:a16="http://schemas.microsoft.com/office/drawing/2014/main" id="{0D29D77D-2D4E-4868-960B-BEDA724F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020E0D77-C5FE-9512-9334-9F64ECBA1E94}"/>
              </a:ext>
            </a:extLst>
          </p:cNvPr>
          <p:cNvSpPr>
            <a:spLocks noGrp="1"/>
          </p:cNvSpPr>
          <p:nvPr>
            <p:ph type="title"/>
          </p:nvPr>
        </p:nvSpPr>
        <p:spPr>
          <a:xfrm>
            <a:off x="457199" y="676656"/>
            <a:ext cx="4597559" cy="3063240"/>
          </a:xfrm>
        </p:spPr>
        <p:txBody>
          <a:bodyPr vert="horz" lIns="91440" tIns="45720" rIns="91440" bIns="45720" rtlCol="0" anchor="b">
            <a:normAutofit/>
          </a:bodyPr>
          <a:lstStyle/>
          <a:p>
            <a:r>
              <a:rPr lang="en-US" sz="5400"/>
              <a:t>Database Design</a:t>
            </a:r>
          </a:p>
        </p:txBody>
      </p:sp>
      <p:pic>
        <p:nvPicPr>
          <p:cNvPr id="4" name="Picture 4" descr="Graphical user interface, text, application&#10;&#10;Description automatically generated">
            <a:extLst>
              <a:ext uri="{FF2B5EF4-FFF2-40B4-BE49-F238E27FC236}">
                <a16:creationId xmlns:a16="http://schemas.microsoft.com/office/drawing/2014/main" id="{60A102DE-D9C5-2E51-F122-78890679ACAD}"/>
              </a:ext>
            </a:extLst>
          </p:cNvPr>
          <p:cNvPicPr>
            <a:picLocks noGrp="1" noChangeAspect="1"/>
          </p:cNvPicPr>
          <p:nvPr>
            <p:ph idx="1"/>
          </p:nvPr>
        </p:nvPicPr>
        <p:blipFill>
          <a:blip r:embed="rId3"/>
          <a:stretch>
            <a:fillRect/>
          </a:stretch>
        </p:blipFill>
        <p:spPr>
          <a:xfrm>
            <a:off x="6242221" y="379943"/>
            <a:ext cx="4736569" cy="5827661"/>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36B86A9-C26C-F8D5-4BA0-B1EC7945307F}"/>
                  </a:ext>
                </a:extLst>
              </p14:cNvPr>
              <p14:cNvContentPartPr/>
              <p14:nvPr/>
            </p14:nvContentPartPr>
            <p14:xfrm>
              <a:off x="7013863" y="4087091"/>
              <a:ext cx="17318" cy="17318"/>
            </p14:xfrm>
          </p:contentPart>
        </mc:Choice>
        <mc:Fallback xmlns="">
          <p:pic>
            <p:nvPicPr>
              <p:cNvPr id="6" name="Ink 5">
                <a:extLst>
                  <a:ext uri="{FF2B5EF4-FFF2-40B4-BE49-F238E27FC236}">
                    <a16:creationId xmlns:a16="http://schemas.microsoft.com/office/drawing/2014/main" id="{C36B86A9-C26C-F8D5-4BA0-B1EC7945307F}"/>
                  </a:ext>
                </a:extLst>
              </p:cNvPr>
              <p:cNvPicPr/>
              <p:nvPr/>
            </p:nvPicPr>
            <p:blipFill>
              <a:blip r:embed="rId5"/>
              <a:stretch>
                <a:fillRect/>
              </a:stretch>
            </p:blipFill>
            <p:spPr>
              <a:xfrm>
                <a:off x="4416163" y="-1108309"/>
                <a:ext cx="5195400" cy="10390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F4B2323C-42B1-C99C-87C2-92EDCF2763E8}"/>
                  </a:ext>
                </a:extLst>
              </p14:cNvPr>
              <p14:cNvContentPartPr/>
              <p14:nvPr/>
            </p14:nvContentPartPr>
            <p14:xfrm>
              <a:off x="7082093" y="4120815"/>
              <a:ext cx="974162" cy="157529"/>
            </p14:xfrm>
          </p:contentPart>
        </mc:Choice>
        <mc:Fallback xmlns="">
          <p:pic>
            <p:nvPicPr>
              <p:cNvPr id="7" name="Ink 6">
                <a:extLst>
                  <a:ext uri="{FF2B5EF4-FFF2-40B4-BE49-F238E27FC236}">
                    <a16:creationId xmlns:a16="http://schemas.microsoft.com/office/drawing/2014/main" id="{F4B2323C-42B1-C99C-87C2-92EDCF2763E8}"/>
                  </a:ext>
                </a:extLst>
              </p:cNvPr>
              <p:cNvPicPr/>
              <p:nvPr/>
            </p:nvPicPr>
            <p:blipFill>
              <a:blip r:embed="rId7"/>
              <a:stretch>
                <a:fillRect/>
              </a:stretch>
            </p:blipFill>
            <p:spPr>
              <a:xfrm>
                <a:off x="7028113" y="4013164"/>
                <a:ext cx="1081762" cy="37247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9B880CF7-86AE-BC84-0FB3-699FE302849A}"/>
                  </a:ext>
                </a:extLst>
              </p14:cNvPr>
              <p14:cNvContentPartPr/>
              <p14:nvPr/>
            </p14:nvContentPartPr>
            <p14:xfrm>
              <a:off x="6909954" y="4191000"/>
              <a:ext cx="17318" cy="17318"/>
            </p14:xfrm>
          </p:contentPart>
        </mc:Choice>
        <mc:Fallback xmlns="">
          <p:pic>
            <p:nvPicPr>
              <p:cNvPr id="22" name="Ink 21">
                <a:extLst>
                  <a:ext uri="{FF2B5EF4-FFF2-40B4-BE49-F238E27FC236}">
                    <a16:creationId xmlns:a16="http://schemas.microsoft.com/office/drawing/2014/main" id="{9B880CF7-86AE-BC84-0FB3-699FE302849A}"/>
                  </a:ext>
                </a:extLst>
              </p:cNvPr>
              <p:cNvPicPr/>
              <p:nvPr/>
            </p:nvPicPr>
            <p:blipFill>
              <a:blip r:embed="rId5"/>
              <a:stretch>
                <a:fillRect/>
              </a:stretch>
            </p:blipFill>
            <p:spPr>
              <a:xfrm>
                <a:off x="4312254" y="-1004400"/>
                <a:ext cx="5195400" cy="1039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1" name="Ink 50">
                <a:extLst>
                  <a:ext uri="{FF2B5EF4-FFF2-40B4-BE49-F238E27FC236}">
                    <a16:creationId xmlns:a16="http://schemas.microsoft.com/office/drawing/2014/main" id="{FA2E2F74-B56B-7F28-B183-BD5E5ADE57EE}"/>
                  </a:ext>
                </a:extLst>
              </p14:cNvPr>
              <p14:cNvContentPartPr/>
              <p14:nvPr/>
            </p14:nvContentPartPr>
            <p14:xfrm>
              <a:off x="7031181" y="4260272"/>
              <a:ext cx="17318" cy="17318"/>
            </p14:xfrm>
          </p:contentPart>
        </mc:Choice>
        <mc:Fallback xmlns="">
          <p:pic>
            <p:nvPicPr>
              <p:cNvPr id="51" name="Ink 50">
                <a:extLst>
                  <a:ext uri="{FF2B5EF4-FFF2-40B4-BE49-F238E27FC236}">
                    <a16:creationId xmlns:a16="http://schemas.microsoft.com/office/drawing/2014/main" id="{FA2E2F74-B56B-7F28-B183-BD5E5ADE57EE}"/>
                  </a:ext>
                </a:extLst>
              </p:cNvPr>
              <p:cNvPicPr/>
              <p:nvPr/>
            </p:nvPicPr>
            <p:blipFill>
              <a:blip r:embed="rId5"/>
              <a:stretch>
                <a:fillRect/>
              </a:stretch>
            </p:blipFill>
            <p:spPr>
              <a:xfrm>
                <a:off x="4433481" y="-935128"/>
                <a:ext cx="5195400" cy="10390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2" name="Ink 51">
                <a:extLst>
                  <a:ext uri="{FF2B5EF4-FFF2-40B4-BE49-F238E27FC236}">
                    <a16:creationId xmlns:a16="http://schemas.microsoft.com/office/drawing/2014/main" id="{A280DA65-05D2-1169-C13D-8C963BBF2009}"/>
                  </a:ext>
                </a:extLst>
              </p14:cNvPr>
              <p14:cNvContentPartPr/>
              <p14:nvPr/>
            </p14:nvContentPartPr>
            <p14:xfrm>
              <a:off x="6927272" y="4260272"/>
              <a:ext cx="17318" cy="17318"/>
            </p14:xfrm>
          </p:contentPart>
        </mc:Choice>
        <mc:Fallback xmlns="">
          <p:pic>
            <p:nvPicPr>
              <p:cNvPr id="52" name="Ink 51">
                <a:extLst>
                  <a:ext uri="{FF2B5EF4-FFF2-40B4-BE49-F238E27FC236}">
                    <a16:creationId xmlns:a16="http://schemas.microsoft.com/office/drawing/2014/main" id="{A280DA65-05D2-1169-C13D-8C963BBF2009}"/>
                  </a:ext>
                </a:extLst>
              </p:cNvPr>
              <p:cNvPicPr/>
              <p:nvPr/>
            </p:nvPicPr>
            <p:blipFill>
              <a:blip r:embed="rId5"/>
              <a:stretch>
                <a:fillRect/>
              </a:stretch>
            </p:blipFill>
            <p:spPr>
              <a:xfrm>
                <a:off x="4329572" y="-935128"/>
                <a:ext cx="5195400" cy="10390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3" name="Ink 52">
                <a:extLst>
                  <a:ext uri="{FF2B5EF4-FFF2-40B4-BE49-F238E27FC236}">
                    <a16:creationId xmlns:a16="http://schemas.microsoft.com/office/drawing/2014/main" id="{C9667E3A-34AB-C4C1-AEB9-B9CF60265441}"/>
                  </a:ext>
                </a:extLst>
              </p14:cNvPr>
              <p14:cNvContentPartPr/>
              <p14:nvPr/>
            </p14:nvContentPartPr>
            <p14:xfrm>
              <a:off x="6927272" y="4260272"/>
              <a:ext cx="17318" cy="17318"/>
            </p14:xfrm>
          </p:contentPart>
        </mc:Choice>
        <mc:Fallback xmlns="">
          <p:pic>
            <p:nvPicPr>
              <p:cNvPr id="53" name="Ink 52">
                <a:extLst>
                  <a:ext uri="{FF2B5EF4-FFF2-40B4-BE49-F238E27FC236}">
                    <a16:creationId xmlns:a16="http://schemas.microsoft.com/office/drawing/2014/main" id="{C9667E3A-34AB-C4C1-AEB9-B9CF60265441}"/>
                  </a:ext>
                </a:extLst>
              </p:cNvPr>
              <p:cNvPicPr/>
              <p:nvPr/>
            </p:nvPicPr>
            <p:blipFill>
              <a:blip r:embed="rId5"/>
              <a:stretch>
                <a:fillRect/>
              </a:stretch>
            </p:blipFill>
            <p:spPr>
              <a:xfrm>
                <a:off x="4329572" y="-935128"/>
                <a:ext cx="5195400" cy="10390800"/>
              </a:xfrm>
              <a:prstGeom prst="rect">
                <a:avLst/>
              </a:prstGeom>
            </p:spPr>
          </p:pic>
        </mc:Fallback>
      </mc:AlternateContent>
    </p:spTree>
    <p:extLst>
      <p:ext uri="{BB962C8B-B14F-4D97-AF65-F5344CB8AC3E}">
        <p14:creationId xmlns:p14="http://schemas.microsoft.com/office/powerpoint/2010/main" val="421336565"/>
      </p:ext>
    </p:extLst>
  </p:cSld>
  <p:clrMapOvr>
    <a:masterClrMapping/>
  </p:clrMapOvr>
</p:sld>
</file>

<file path=ppt/theme/theme1.xml><?xml version="1.0" encoding="utf-8"?>
<a:theme xmlns:a="http://schemas.openxmlformats.org/drawingml/2006/main" name="TropicVTI">
  <a:themeElements>
    <a:clrScheme name="Tropic">
      <a:dk1>
        <a:srgbClr val="000000"/>
      </a:dk1>
      <a:lt1>
        <a:sysClr val="window" lastClr="FFFFFF"/>
      </a:lt1>
      <a:dk2>
        <a:srgbClr val="09392F"/>
      </a:dk2>
      <a:lt2>
        <a:srgbClr val="ECF0F0"/>
      </a:lt2>
      <a:accent1>
        <a:srgbClr val="1EBE9B"/>
      </a:accent1>
      <a:accent2>
        <a:srgbClr val="FD7C7C"/>
      </a:accent2>
      <a:accent3>
        <a:srgbClr val="7DA8B5"/>
      </a:accent3>
      <a:accent4>
        <a:srgbClr val="168E74"/>
      </a:accent4>
      <a:accent5>
        <a:srgbClr val="FB7365"/>
      </a:accent5>
      <a:accent6>
        <a:srgbClr val="D39B17"/>
      </a:accent6>
      <a:hlink>
        <a:srgbClr val="EF08F7"/>
      </a:hlink>
      <a:folHlink>
        <a:srgbClr val="8477FE"/>
      </a:folHlink>
    </a:clrScheme>
    <a:fontScheme name="Tropic">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opicVTI" id="{DE8751F2-0439-4D1D-A674-AFC241C9701D}" vid="{C41D9140-98E0-4A26-97C4-97FDCB8D6E04}"/>
    </a:ext>
  </a:extLst>
</a:theme>
</file>

<file path=docProps/app.xml><?xml version="1.0" encoding="utf-8"?>
<Properties xmlns="http://schemas.openxmlformats.org/officeDocument/2006/extended-properties" xmlns:vt="http://schemas.openxmlformats.org/officeDocument/2006/docPropsVTypes">
  <Template>office theme</Template>
  <TotalTime>4</TotalTime>
  <Words>497</Words>
  <Application>Microsoft Office PowerPoint</Application>
  <PresentationFormat>Widescreen</PresentationFormat>
  <Paragraphs>77</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Arial Black</vt:lpstr>
      <vt:lpstr>Gill Sans Nova</vt:lpstr>
      <vt:lpstr>Wingdings</vt:lpstr>
      <vt:lpstr>TropicVTI</vt:lpstr>
      <vt:lpstr>PowerPoint Presentation</vt:lpstr>
      <vt:lpstr>LOAN EMI AND CIBIL COUNT CALCULATOR</vt:lpstr>
      <vt:lpstr>OVERVIEW</vt:lpstr>
      <vt:lpstr>OBJECTIVES</vt:lpstr>
      <vt:lpstr>Algorithm For Cibil Count</vt:lpstr>
      <vt:lpstr>Requirement Specifications</vt:lpstr>
      <vt:lpstr>MODULES</vt:lpstr>
      <vt:lpstr>Activity Diagram </vt:lpstr>
      <vt:lpstr>Database Design</vt:lpstr>
      <vt:lpstr>Database: project Table: register</vt:lpstr>
      <vt:lpstr> </vt:lpstr>
      <vt:lpstr>Demo Output Of This Project</vt:lpstr>
      <vt:lpstr>Register</vt:lpstr>
      <vt:lpstr>Log In</vt:lpstr>
      <vt:lpstr>Dashboard</vt:lpstr>
      <vt:lpstr>CIBIL Score</vt:lpstr>
      <vt:lpstr>Loan EMI</vt:lpstr>
      <vt:lpstr>EMI Result</vt:lpstr>
      <vt:lpstr>Write To Us</vt:lpstr>
      <vt:lpstr> Bibliography or 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Shivam Kumar</dc:creator>
  <cp:lastModifiedBy>Shivam Kumar</cp:lastModifiedBy>
  <cp:revision>8</cp:revision>
  <dcterms:created xsi:type="dcterms:W3CDTF">2022-10-20T18:14:22Z</dcterms:created>
  <dcterms:modified xsi:type="dcterms:W3CDTF">2023-09-15T18:35:31Z</dcterms:modified>
</cp:coreProperties>
</file>